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706" r:id="rId4"/>
    <p:sldMasterId id="2147483708" r:id="rId5"/>
  </p:sldMasterIdLst>
  <p:notesMasterIdLst>
    <p:notesMasterId r:id="rId7"/>
  </p:notesMasterIdLst>
  <p:sldIdLst>
    <p:sldId id="284" r:id="rId6"/>
  </p:sldIdLst>
  <p:sldSz cx="9144000" cy="5143500" type="screen16x9"/>
  <p:notesSz cx="7104063" cy="10234613"/>
  <p:embeddedFontLst>
    <p:embeddedFont>
      <p:font typeface="Roboto" panose="02000000000000000000" pitchFamily="2" charset="0"/>
      <p:regular r:id="rId8"/>
      <p:bold r:id="rId9"/>
      <p:italic r:id="rId10"/>
      <p:boldItalic r:id="rId11"/>
    </p:embeddedFont>
    <p:embeddedFont>
      <p:font typeface="Roboto Light" panose="02000000000000000000" pitchFamily="2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rge Carbonell" initials="" lastIdx="2" clrIdx="0"/>
  <p:cmAuthor id="1" name="Alysia Tofflemire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493729-9CDC-4F4E-A821-C6EBD3C48425}" v="50" dt="2024-03-28T10:00:26.614"/>
  </p1510:revLst>
</p1510:revInfo>
</file>

<file path=ppt/tableStyles.xml><?xml version="1.0" encoding="utf-8"?>
<a:tblStyleLst xmlns:a="http://schemas.openxmlformats.org/drawingml/2006/main" def="{A63AEE59-023D-4A73-9783-1864A5CE1AC2}">
  <a:tblStyle styleId="{A63AEE59-023D-4A73-9783-1864A5CE1AC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96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font" Target="fonts/font4.fntdata"/><Relationship Id="rId5" Type="http://schemas.openxmlformats.org/officeDocument/2006/relationships/slideMaster" Target="slideMasters/slideMaster2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ko Witte I CHESCO GmbH" userId="2cfac0e0-b834-47d6-a09b-fb0d53d7b784" providerId="ADAL" clId="{352BE111-7547-434F-B24A-0AF476F5F161}"/>
    <pc:docChg chg="undo custSel modSld">
      <pc:chgData name="Heiko Witte I CHESCO GmbH" userId="2cfac0e0-b834-47d6-a09b-fb0d53d7b784" providerId="ADAL" clId="{352BE111-7547-434F-B24A-0AF476F5F161}" dt="2024-03-18T14:55:25.157" v="485" actId="20577"/>
      <pc:docMkLst>
        <pc:docMk/>
      </pc:docMkLst>
      <pc:sldChg chg="modSp mod">
        <pc:chgData name="Heiko Witte I CHESCO GmbH" userId="2cfac0e0-b834-47d6-a09b-fb0d53d7b784" providerId="ADAL" clId="{352BE111-7547-434F-B24A-0AF476F5F161}" dt="2024-03-18T14:55:25.157" v="485" actId="20577"/>
        <pc:sldMkLst>
          <pc:docMk/>
          <pc:sldMk cId="1101346998" sldId="272"/>
        </pc:sldMkLst>
        <pc:spChg chg="mod">
          <ac:chgData name="Heiko Witte I CHESCO GmbH" userId="2cfac0e0-b834-47d6-a09b-fb0d53d7b784" providerId="ADAL" clId="{352BE111-7547-434F-B24A-0AF476F5F161}" dt="2024-03-18T14:55:25.157" v="485" actId="20577"/>
          <ac:spMkLst>
            <pc:docMk/>
            <pc:sldMk cId="1101346998" sldId="272"/>
            <ac:spMk id="762" creationId="{00000000-0000-0000-0000-000000000000}"/>
          </ac:spMkLst>
        </pc:spChg>
      </pc:sldChg>
    </pc:docChg>
  </pc:docChgLst>
  <pc:docChgLst>
    <pc:chgData name="Julia Thom I CHESCO GmbH" userId="4e99f1ff-2456-4689-8d13-aadad49050fe" providerId="ADAL" clId="{FEC7DC35-AA9C-4D33-ABF5-207DE62A85C5}"/>
    <pc:docChg chg="undo custSel addSld delSld modSld sldOrd modMainMaster modNotesMaster">
      <pc:chgData name="Julia Thom I CHESCO GmbH" userId="4e99f1ff-2456-4689-8d13-aadad49050fe" providerId="ADAL" clId="{FEC7DC35-AA9C-4D33-ABF5-207DE62A85C5}" dt="2024-03-18T17:23:37.164" v="2850" actId="20577"/>
      <pc:docMkLst>
        <pc:docMk/>
      </pc:docMkLst>
      <pc:sldChg chg="addSp delSp modSp mod modNotes">
        <pc:chgData name="Julia Thom I CHESCO GmbH" userId="4e99f1ff-2456-4689-8d13-aadad49050fe" providerId="ADAL" clId="{FEC7DC35-AA9C-4D33-ABF5-207DE62A85C5}" dt="2024-03-18T17:21:50.663" v="2837"/>
        <pc:sldMkLst>
          <pc:docMk/>
          <pc:sldMk cId="0" sldId="256"/>
        </pc:sldMkLst>
        <pc:spChg chg="add del mod">
          <ac:chgData name="Julia Thom I CHESCO GmbH" userId="4e99f1ff-2456-4689-8d13-aadad49050fe" providerId="ADAL" clId="{FEC7DC35-AA9C-4D33-ABF5-207DE62A85C5}" dt="2024-03-17T22:44:47.135" v="250" actId="931"/>
          <ac:spMkLst>
            <pc:docMk/>
            <pc:sldMk cId="0" sldId="256"/>
            <ac:spMk id="6" creationId="{79271F04-CB4E-2722-9A87-62CB742DAD4F}"/>
          </ac:spMkLst>
        </pc:spChg>
        <pc:spChg chg="add del mod">
          <ac:chgData name="Julia Thom I CHESCO GmbH" userId="4e99f1ff-2456-4689-8d13-aadad49050fe" providerId="ADAL" clId="{FEC7DC35-AA9C-4D33-ABF5-207DE62A85C5}" dt="2024-03-17T22:49:08.149" v="262" actId="931"/>
          <ac:spMkLst>
            <pc:docMk/>
            <pc:sldMk cId="0" sldId="256"/>
            <ac:spMk id="11" creationId="{93FA582C-42E3-C62E-FEB3-E48E4907D355}"/>
          </ac:spMkLst>
        </pc:spChg>
        <pc:spChg chg="add mod">
          <ac:chgData name="Julia Thom I CHESCO GmbH" userId="4e99f1ff-2456-4689-8d13-aadad49050fe" providerId="ADAL" clId="{FEC7DC35-AA9C-4D33-ABF5-207DE62A85C5}" dt="2024-03-17T22:53:36.904" v="361" actId="1035"/>
          <ac:spMkLst>
            <pc:docMk/>
            <pc:sldMk cId="0" sldId="256"/>
            <ac:spMk id="14" creationId="{548323B9-88DE-5C3F-F92E-8675E632A66E}"/>
          </ac:spMkLst>
        </pc:spChg>
        <pc:spChg chg="mod">
          <ac:chgData name="Julia Thom I CHESCO GmbH" userId="4e99f1ff-2456-4689-8d13-aadad49050fe" providerId="ADAL" clId="{FEC7DC35-AA9C-4D33-ABF5-207DE62A85C5}" dt="2024-03-17T22:36:24.261" v="18" actId="1076"/>
          <ac:spMkLst>
            <pc:docMk/>
            <pc:sldMk cId="0" sldId="256"/>
            <ac:spMk id="421" creationId="{00000000-0000-0000-0000-000000000000}"/>
          </ac:spMkLst>
        </pc:spChg>
        <pc:spChg chg="mod">
          <ac:chgData name="Julia Thom I CHESCO GmbH" userId="4e99f1ff-2456-4689-8d13-aadad49050fe" providerId="ADAL" clId="{FEC7DC35-AA9C-4D33-ABF5-207DE62A85C5}" dt="2024-03-17T22:49:55.392" v="330" actId="27636"/>
          <ac:spMkLst>
            <pc:docMk/>
            <pc:sldMk cId="0" sldId="256"/>
            <ac:spMk id="422" creationId="{00000000-0000-0000-0000-000000000000}"/>
          </ac:spMkLst>
        </pc:spChg>
        <pc:picChg chg="del">
          <ac:chgData name="Julia Thom I CHESCO GmbH" userId="4e99f1ff-2456-4689-8d13-aadad49050fe" providerId="ADAL" clId="{FEC7DC35-AA9C-4D33-ABF5-207DE62A85C5}" dt="2024-03-17T22:55:02.691" v="371" actId="478"/>
          <ac:picMkLst>
            <pc:docMk/>
            <pc:sldMk cId="0" sldId="256"/>
            <ac:picMk id="2" creationId="{3A31A113-2128-6950-EA51-B7A10B761AD6}"/>
          </ac:picMkLst>
        </pc:picChg>
        <pc:picChg chg="add del mod">
          <ac:chgData name="Julia Thom I CHESCO GmbH" userId="4e99f1ff-2456-4689-8d13-aadad49050fe" providerId="ADAL" clId="{FEC7DC35-AA9C-4D33-ABF5-207DE62A85C5}" dt="2024-03-17T22:44:50.097" v="253" actId="478"/>
          <ac:picMkLst>
            <pc:docMk/>
            <pc:sldMk cId="0" sldId="256"/>
            <ac:picMk id="4" creationId="{CA22709B-B222-AF01-D58B-E784D2D0805E}"/>
          </ac:picMkLst>
        </pc:picChg>
        <pc:picChg chg="add del mod">
          <ac:chgData name="Julia Thom I CHESCO GmbH" userId="4e99f1ff-2456-4689-8d13-aadad49050fe" providerId="ADAL" clId="{FEC7DC35-AA9C-4D33-ABF5-207DE62A85C5}" dt="2024-03-17T22:48:55.871" v="261" actId="478"/>
          <ac:picMkLst>
            <pc:docMk/>
            <pc:sldMk cId="0" sldId="256"/>
            <ac:picMk id="8" creationId="{D6E2E5EB-AF98-CB14-53C6-575CFB135D28}"/>
          </ac:picMkLst>
        </pc:picChg>
        <pc:picChg chg="del">
          <ac:chgData name="Julia Thom I CHESCO GmbH" userId="4e99f1ff-2456-4689-8d13-aadad49050fe" providerId="ADAL" clId="{FEC7DC35-AA9C-4D33-ABF5-207DE62A85C5}" dt="2024-03-17T22:43:33.292" v="249" actId="478"/>
          <ac:picMkLst>
            <pc:docMk/>
            <pc:sldMk cId="0" sldId="256"/>
            <ac:picMk id="10" creationId="{AA29195A-D0AD-5AE4-64D9-53D91087F86B}"/>
          </ac:picMkLst>
        </pc:picChg>
        <pc:picChg chg="add mod">
          <ac:chgData name="Julia Thom I CHESCO GmbH" userId="4e99f1ff-2456-4689-8d13-aadad49050fe" providerId="ADAL" clId="{FEC7DC35-AA9C-4D33-ABF5-207DE62A85C5}" dt="2024-03-17T22:49:24.819" v="266" actId="962"/>
          <ac:picMkLst>
            <pc:docMk/>
            <pc:sldMk cId="0" sldId="256"/>
            <ac:picMk id="13" creationId="{E90D7F8E-8E48-2EAA-E61A-802A896C2C54}"/>
          </ac:picMkLst>
        </pc:picChg>
        <pc:picChg chg="add mod">
          <ac:chgData name="Julia Thom I CHESCO GmbH" userId="4e99f1ff-2456-4689-8d13-aadad49050fe" providerId="ADAL" clId="{FEC7DC35-AA9C-4D33-ABF5-207DE62A85C5}" dt="2024-03-17T22:54:18.232" v="364" actId="1076"/>
          <ac:picMkLst>
            <pc:docMk/>
            <pc:sldMk cId="0" sldId="256"/>
            <ac:picMk id="15" creationId="{19B868F3-026C-6AF4-DE4B-25D94F3AC42D}"/>
          </ac:picMkLst>
        </pc:picChg>
      </pc:sldChg>
      <pc:sldChg chg="addSp modSp ord modAnim modNotes">
        <pc:chgData name="Julia Thom I CHESCO GmbH" userId="4e99f1ff-2456-4689-8d13-aadad49050fe" providerId="ADAL" clId="{FEC7DC35-AA9C-4D33-ABF5-207DE62A85C5}" dt="2024-03-18T17:21:50.663" v="2837"/>
        <pc:sldMkLst>
          <pc:docMk/>
          <pc:sldMk cId="0" sldId="257"/>
        </pc:sldMkLst>
        <pc:picChg chg="add mod">
          <ac:chgData name="Julia Thom I CHESCO GmbH" userId="4e99f1ff-2456-4689-8d13-aadad49050fe" providerId="ADAL" clId="{FEC7DC35-AA9C-4D33-ABF5-207DE62A85C5}" dt="2024-03-18T08:23:26.285" v="1311"/>
          <ac:picMkLst>
            <pc:docMk/>
            <pc:sldMk cId="0" sldId="257"/>
            <ac:picMk id="3" creationId="{C62650F4-B0CA-3D83-DFC9-272DD0C5DA78}"/>
          </ac:picMkLst>
        </pc:picChg>
      </pc:sldChg>
      <pc:sldChg chg="modSp mod ord modNotes">
        <pc:chgData name="Julia Thom I CHESCO GmbH" userId="4e99f1ff-2456-4689-8d13-aadad49050fe" providerId="ADAL" clId="{FEC7DC35-AA9C-4D33-ABF5-207DE62A85C5}" dt="2024-03-18T17:21:50.663" v="2837"/>
        <pc:sldMkLst>
          <pc:docMk/>
          <pc:sldMk cId="0" sldId="268"/>
        </pc:sldMkLst>
        <pc:spChg chg="mod">
          <ac:chgData name="Julia Thom I CHESCO GmbH" userId="4e99f1ff-2456-4689-8d13-aadad49050fe" providerId="ADAL" clId="{FEC7DC35-AA9C-4D33-ABF5-207DE62A85C5}" dt="2024-03-17T23:05:15.456" v="455" actId="20577"/>
          <ac:spMkLst>
            <pc:docMk/>
            <pc:sldMk cId="0" sldId="268"/>
            <ac:spMk id="693" creationId="{00000000-0000-0000-0000-000000000000}"/>
          </ac:spMkLst>
        </pc:spChg>
      </pc:sldChg>
      <pc:sldChg chg="modSp mod modNotes">
        <pc:chgData name="Julia Thom I CHESCO GmbH" userId="4e99f1ff-2456-4689-8d13-aadad49050fe" providerId="ADAL" clId="{FEC7DC35-AA9C-4D33-ABF5-207DE62A85C5}" dt="2024-03-18T17:21:50.663" v="2837"/>
        <pc:sldMkLst>
          <pc:docMk/>
          <pc:sldMk cId="0" sldId="271"/>
        </pc:sldMkLst>
        <pc:spChg chg="mod">
          <ac:chgData name="Julia Thom I CHESCO GmbH" userId="4e99f1ff-2456-4689-8d13-aadad49050fe" providerId="ADAL" clId="{FEC7DC35-AA9C-4D33-ABF5-207DE62A85C5}" dt="2024-03-18T08:11:10.363" v="1189" actId="20577"/>
          <ac:spMkLst>
            <pc:docMk/>
            <pc:sldMk cId="0" sldId="271"/>
            <ac:spMk id="762" creationId="{00000000-0000-0000-0000-000000000000}"/>
          </ac:spMkLst>
        </pc:spChg>
      </pc:sldChg>
      <pc:sldChg chg="addSp delSp modSp add mod modNotes">
        <pc:chgData name="Julia Thom I CHESCO GmbH" userId="4e99f1ff-2456-4689-8d13-aadad49050fe" providerId="ADAL" clId="{FEC7DC35-AA9C-4D33-ABF5-207DE62A85C5}" dt="2024-03-18T17:21:50.663" v="2837"/>
        <pc:sldMkLst>
          <pc:docMk/>
          <pc:sldMk cId="1101346998" sldId="272"/>
        </pc:sldMkLst>
        <pc:spChg chg="add del mod">
          <ac:chgData name="Julia Thom I CHESCO GmbH" userId="4e99f1ff-2456-4689-8d13-aadad49050fe" providerId="ADAL" clId="{FEC7DC35-AA9C-4D33-ABF5-207DE62A85C5}" dt="2024-03-17T23:03:45.506" v="452" actId="931"/>
          <ac:spMkLst>
            <pc:docMk/>
            <pc:sldMk cId="1101346998" sldId="272"/>
            <ac:spMk id="4" creationId="{D609295B-06F3-7FB3-C132-6A32C335A547}"/>
          </ac:spMkLst>
        </pc:spChg>
        <pc:spChg chg="mod">
          <ac:chgData name="Julia Thom I CHESCO GmbH" userId="4e99f1ff-2456-4689-8d13-aadad49050fe" providerId="ADAL" clId="{FEC7DC35-AA9C-4D33-ABF5-207DE62A85C5}" dt="2024-03-18T17:20:07.894" v="2836" actId="6549"/>
          <ac:spMkLst>
            <pc:docMk/>
            <pc:sldMk cId="1101346998" sldId="272"/>
            <ac:spMk id="762" creationId="{00000000-0000-0000-0000-000000000000}"/>
          </ac:spMkLst>
        </pc:spChg>
        <pc:spChg chg="mod">
          <ac:chgData name="Julia Thom I CHESCO GmbH" userId="4e99f1ff-2456-4689-8d13-aadad49050fe" providerId="ADAL" clId="{FEC7DC35-AA9C-4D33-ABF5-207DE62A85C5}" dt="2024-03-18T14:03:04.611" v="1426" actId="20577"/>
          <ac:spMkLst>
            <pc:docMk/>
            <pc:sldMk cId="1101346998" sldId="272"/>
            <ac:spMk id="763" creationId="{00000000-0000-0000-0000-000000000000}"/>
          </ac:spMkLst>
        </pc:spChg>
        <pc:picChg chg="add mod">
          <ac:chgData name="Julia Thom I CHESCO GmbH" userId="4e99f1ff-2456-4689-8d13-aadad49050fe" providerId="ADAL" clId="{FEC7DC35-AA9C-4D33-ABF5-207DE62A85C5}" dt="2024-03-18T15:11:12.499" v="2696" actId="2085"/>
          <ac:picMkLst>
            <pc:docMk/>
            <pc:sldMk cId="1101346998" sldId="272"/>
            <ac:picMk id="6" creationId="{08F75C51-5E53-3ED2-C5E0-47F034ED8DE0}"/>
          </ac:picMkLst>
        </pc:picChg>
        <pc:picChg chg="del">
          <ac:chgData name="Julia Thom I CHESCO GmbH" userId="4e99f1ff-2456-4689-8d13-aadad49050fe" providerId="ADAL" clId="{FEC7DC35-AA9C-4D33-ABF5-207DE62A85C5}" dt="2024-03-17T23:00:53.022" v="451" actId="478"/>
          <ac:picMkLst>
            <pc:docMk/>
            <pc:sldMk cId="1101346998" sldId="272"/>
            <ac:picMk id="761" creationId="{00000000-0000-0000-0000-000000000000}"/>
          </ac:picMkLst>
        </pc:picChg>
      </pc:sldChg>
      <pc:sldChg chg="addSp delSp modSp add del mod">
        <pc:chgData name="Julia Thom I CHESCO GmbH" userId="4e99f1ff-2456-4689-8d13-aadad49050fe" providerId="ADAL" clId="{FEC7DC35-AA9C-4D33-ABF5-207DE62A85C5}" dt="2024-03-18T14:03:08.493" v="1427" actId="2696"/>
        <pc:sldMkLst>
          <pc:docMk/>
          <pc:sldMk cId="1823357834" sldId="273"/>
        </pc:sldMkLst>
        <pc:spChg chg="add mod">
          <ac:chgData name="Julia Thom I CHESCO GmbH" userId="4e99f1ff-2456-4689-8d13-aadad49050fe" providerId="ADAL" clId="{FEC7DC35-AA9C-4D33-ABF5-207DE62A85C5}" dt="2024-03-17T23:09:17.439" v="503" actId="478"/>
          <ac:spMkLst>
            <pc:docMk/>
            <pc:sldMk cId="1823357834" sldId="273"/>
            <ac:spMk id="4" creationId="{6E3D6292-7477-EEAC-7B06-CF11BB604B30}"/>
          </ac:spMkLst>
        </pc:spChg>
        <pc:spChg chg="mod">
          <ac:chgData name="Julia Thom I CHESCO GmbH" userId="4e99f1ff-2456-4689-8d13-aadad49050fe" providerId="ADAL" clId="{FEC7DC35-AA9C-4D33-ABF5-207DE62A85C5}" dt="2024-03-17T23:07:07.542" v="502" actId="20577"/>
          <ac:spMkLst>
            <pc:docMk/>
            <pc:sldMk cId="1823357834" sldId="273"/>
            <ac:spMk id="763" creationId="{00000000-0000-0000-0000-000000000000}"/>
          </ac:spMkLst>
        </pc:spChg>
        <pc:picChg chg="del">
          <ac:chgData name="Julia Thom I CHESCO GmbH" userId="4e99f1ff-2456-4689-8d13-aadad49050fe" providerId="ADAL" clId="{FEC7DC35-AA9C-4D33-ABF5-207DE62A85C5}" dt="2024-03-17T23:09:17.439" v="503" actId="478"/>
          <ac:picMkLst>
            <pc:docMk/>
            <pc:sldMk cId="1823357834" sldId="273"/>
            <ac:picMk id="6" creationId="{08F75C51-5E53-3ED2-C5E0-47F034ED8DE0}"/>
          </ac:picMkLst>
        </pc:picChg>
      </pc:sldChg>
      <pc:sldChg chg="addSp delSp modSp new mod modClrScheme chgLayout">
        <pc:chgData name="Julia Thom I CHESCO GmbH" userId="4e99f1ff-2456-4689-8d13-aadad49050fe" providerId="ADAL" clId="{FEC7DC35-AA9C-4D33-ABF5-207DE62A85C5}" dt="2024-03-18T17:23:37.164" v="2850" actId="20577"/>
        <pc:sldMkLst>
          <pc:docMk/>
          <pc:sldMk cId="1368408408" sldId="274"/>
        </pc:sldMkLst>
        <pc:spChg chg="del mod ord">
          <ac:chgData name="Julia Thom I CHESCO GmbH" userId="4e99f1ff-2456-4689-8d13-aadad49050fe" providerId="ADAL" clId="{FEC7DC35-AA9C-4D33-ABF5-207DE62A85C5}" dt="2024-03-17T23:09:44.879" v="505" actId="700"/>
          <ac:spMkLst>
            <pc:docMk/>
            <pc:sldMk cId="1368408408" sldId="274"/>
            <ac:spMk id="2" creationId="{F7E2D41C-EFE9-53CC-63A0-B4307F1BA805}"/>
          </ac:spMkLst>
        </pc:spChg>
        <pc:spChg chg="del mod ord">
          <ac:chgData name="Julia Thom I CHESCO GmbH" userId="4e99f1ff-2456-4689-8d13-aadad49050fe" providerId="ADAL" clId="{FEC7DC35-AA9C-4D33-ABF5-207DE62A85C5}" dt="2024-03-17T23:09:44.879" v="505" actId="700"/>
          <ac:spMkLst>
            <pc:docMk/>
            <pc:sldMk cId="1368408408" sldId="274"/>
            <ac:spMk id="3" creationId="{7D262B4B-676B-2927-BBCF-ACADAF3A7EC6}"/>
          </ac:spMkLst>
        </pc:spChg>
        <pc:spChg chg="del mod ord">
          <ac:chgData name="Julia Thom I CHESCO GmbH" userId="4e99f1ff-2456-4689-8d13-aadad49050fe" providerId="ADAL" clId="{FEC7DC35-AA9C-4D33-ABF5-207DE62A85C5}" dt="2024-03-17T23:09:44.879" v="505" actId="700"/>
          <ac:spMkLst>
            <pc:docMk/>
            <pc:sldMk cId="1368408408" sldId="274"/>
            <ac:spMk id="4" creationId="{090B0DB0-331E-C38F-34BD-3F4D608094D2}"/>
          </ac:spMkLst>
        </pc:spChg>
        <pc:spChg chg="del mod ord">
          <ac:chgData name="Julia Thom I CHESCO GmbH" userId="4e99f1ff-2456-4689-8d13-aadad49050fe" providerId="ADAL" clId="{FEC7DC35-AA9C-4D33-ABF5-207DE62A85C5}" dt="2024-03-17T23:31:45.646" v="1144" actId="478"/>
          <ac:spMkLst>
            <pc:docMk/>
            <pc:sldMk cId="1368408408" sldId="274"/>
            <ac:spMk id="5" creationId="{87FDCC39-C441-4EE9-7B94-B1EF583BB1BA}"/>
          </ac:spMkLst>
        </pc:spChg>
        <pc:spChg chg="add mod ord">
          <ac:chgData name="Julia Thom I CHESCO GmbH" userId="4e99f1ff-2456-4689-8d13-aadad49050fe" providerId="ADAL" clId="{FEC7DC35-AA9C-4D33-ABF5-207DE62A85C5}" dt="2024-03-18T17:23:37.164" v="2850" actId="20577"/>
          <ac:spMkLst>
            <pc:docMk/>
            <pc:sldMk cId="1368408408" sldId="274"/>
            <ac:spMk id="6" creationId="{50AB3F8E-06AA-D165-00F8-364ECA394124}"/>
          </ac:spMkLst>
        </pc:spChg>
        <pc:spChg chg="add mod ord">
          <ac:chgData name="Julia Thom I CHESCO GmbH" userId="4e99f1ff-2456-4689-8d13-aadad49050fe" providerId="ADAL" clId="{FEC7DC35-AA9C-4D33-ABF5-207DE62A85C5}" dt="2024-03-18T17:22:29.545" v="2848" actId="20577"/>
          <ac:spMkLst>
            <pc:docMk/>
            <pc:sldMk cId="1368408408" sldId="274"/>
            <ac:spMk id="7" creationId="{687AB2A6-F48D-A34C-9049-EB2AC0A7945A}"/>
          </ac:spMkLst>
        </pc:spChg>
        <pc:spChg chg="add del mod ord">
          <ac:chgData name="Julia Thom I CHESCO GmbH" userId="4e99f1ff-2456-4689-8d13-aadad49050fe" providerId="ADAL" clId="{FEC7DC35-AA9C-4D33-ABF5-207DE62A85C5}" dt="2024-03-17T23:30:51.607" v="1142" actId="700"/>
          <ac:spMkLst>
            <pc:docMk/>
            <pc:sldMk cId="1368408408" sldId="274"/>
            <ac:spMk id="8" creationId="{06F937DE-AB22-D775-47F9-61926ACA61D6}"/>
          </ac:spMkLst>
        </pc:spChg>
        <pc:spChg chg="add del mod ord">
          <ac:chgData name="Julia Thom I CHESCO GmbH" userId="4e99f1ff-2456-4689-8d13-aadad49050fe" providerId="ADAL" clId="{FEC7DC35-AA9C-4D33-ABF5-207DE62A85C5}" dt="2024-03-17T23:31:39.466" v="1143" actId="700"/>
          <ac:spMkLst>
            <pc:docMk/>
            <pc:sldMk cId="1368408408" sldId="274"/>
            <ac:spMk id="9" creationId="{532CDF60-6D3C-4DC9-5F29-9A37D5582734}"/>
          </ac:spMkLst>
        </pc:spChg>
        <pc:spChg chg="add del mod ord">
          <ac:chgData name="Julia Thom I CHESCO GmbH" userId="4e99f1ff-2456-4689-8d13-aadad49050fe" providerId="ADAL" clId="{FEC7DC35-AA9C-4D33-ABF5-207DE62A85C5}" dt="2024-03-18T08:27:06.585" v="1316" actId="931"/>
          <ac:spMkLst>
            <pc:docMk/>
            <pc:sldMk cId="1368408408" sldId="274"/>
            <ac:spMk id="10" creationId="{6CA79C52-665B-D8C5-63CA-AD5A0203BF39}"/>
          </ac:spMkLst>
        </pc:spChg>
        <pc:picChg chg="add mod">
          <ac:chgData name="Julia Thom I CHESCO GmbH" userId="4e99f1ff-2456-4689-8d13-aadad49050fe" providerId="ADAL" clId="{FEC7DC35-AA9C-4D33-ABF5-207DE62A85C5}" dt="2024-03-18T08:27:08.081" v="1318" actId="962"/>
          <ac:picMkLst>
            <pc:docMk/>
            <pc:sldMk cId="1368408408" sldId="274"/>
            <ac:picMk id="3" creationId="{7DB19DE9-2C37-13E6-3026-EEBA8D8A70E0}"/>
          </ac:picMkLst>
        </pc:picChg>
      </pc:sldChg>
      <pc:sldChg chg="addSp delSp modSp new del mod modClrScheme chgLayout">
        <pc:chgData name="Julia Thom I CHESCO GmbH" userId="4e99f1ff-2456-4689-8d13-aadad49050fe" providerId="ADAL" clId="{FEC7DC35-AA9C-4D33-ABF5-207DE62A85C5}" dt="2024-03-18T17:16:52.332" v="2720" actId="47"/>
        <pc:sldMkLst>
          <pc:docMk/>
          <pc:sldMk cId="2276136147" sldId="275"/>
        </pc:sldMkLst>
        <pc:spChg chg="del mod ord">
          <ac:chgData name="Julia Thom I CHESCO GmbH" userId="4e99f1ff-2456-4689-8d13-aadad49050fe" providerId="ADAL" clId="{FEC7DC35-AA9C-4D33-ABF5-207DE62A85C5}" dt="2024-03-17T23:14:52.719" v="625" actId="700"/>
          <ac:spMkLst>
            <pc:docMk/>
            <pc:sldMk cId="2276136147" sldId="275"/>
            <ac:spMk id="2" creationId="{7758F7EF-B618-4B12-9636-EF6F92D23604}"/>
          </ac:spMkLst>
        </pc:spChg>
        <pc:spChg chg="del">
          <ac:chgData name="Julia Thom I CHESCO GmbH" userId="4e99f1ff-2456-4689-8d13-aadad49050fe" providerId="ADAL" clId="{FEC7DC35-AA9C-4D33-ABF5-207DE62A85C5}" dt="2024-03-17T23:14:52.719" v="625" actId="700"/>
          <ac:spMkLst>
            <pc:docMk/>
            <pc:sldMk cId="2276136147" sldId="275"/>
            <ac:spMk id="3" creationId="{DB1B616D-B988-4B04-E7C5-A41B7636DCEF}"/>
          </ac:spMkLst>
        </pc:spChg>
        <pc:spChg chg="del mod ord">
          <ac:chgData name="Julia Thom I CHESCO GmbH" userId="4e99f1ff-2456-4689-8d13-aadad49050fe" providerId="ADAL" clId="{FEC7DC35-AA9C-4D33-ABF5-207DE62A85C5}" dt="2024-03-17T23:14:52.719" v="625" actId="700"/>
          <ac:spMkLst>
            <pc:docMk/>
            <pc:sldMk cId="2276136147" sldId="275"/>
            <ac:spMk id="4" creationId="{1496511A-B486-051F-3B1F-9F3475CE4A13}"/>
          </ac:spMkLst>
        </pc:spChg>
        <pc:spChg chg="mod ord">
          <ac:chgData name="Julia Thom I CHESCO GmbH" userId="4e99f1ff-2456-4689-8d13-aadad49050fe" providerId="ADAL" clId="{FEC7DC35-AA9C-4D33-ABF5-207DE62A85C5}" dt="2024-03-17T23:14:52.719" v="625" actId="700"/>
          <ac:spMkLst>
            <pc:docMk/>
            <pc:sldMk cId="2276136147" sldId="275"/>
            <ac:spMk id="5" creationId="{548A503C-099A-0DE8-16A3-E7156B619623}"/>
          </ac:spMkLst>
        </pc:spChg>
        <pc:spChg chg="add mod ord">
          <ac:chgData name="Julia Thom I CHESCO GmbH" userId="4e99f1ff-2456-4689-8d13-aadad49050fe" providerId="ADAL" clId="{FEC7DC35-AA9C-4D33-ABF5-207DE62A85C5}" dt="2024-03-17T23:23:55.760" v="698" actId="20577"/>
          <ac:spMkLst>
            <pc:docMk/>
            <pc:sldMk cId="2276136147" sldId="275"/>
            <ac:spMk id="6" creationId="{E93AFDCF-B595-4FDC-382E-7123BF116541}"/>
          </ac:spMkLst>
        </pc:spChg>
        <pc:spChg chg="add del mod ord">
          <ac:chgData name="Julia Thom I CHESCO GmbH" userId="4e99f1ff-2456-4689-8d13-aadad49050fe" providerId="ADAL" clId="{FEC7DC35-AA9C-4D33-ABF5-207DE62A85C5}" dt="2024-03-17T23:18:31.116" v="637" actId="931"/>
          <ac:spMkLst>
            <pc:docMk/>
            <pc:sldMk cId="2276136147" sldId="275"/>
            <ac:spMk id="7" creationId="{C3F22B59-9A00-B448-29E5-D8F4351DA901}"/>
          </ac:spMkLst>
        </pc:spChg>
        <pc:spChg chg="add del mod">
          <ac:chgData name="Julia Thom I CHESCO GmbH" userId="4e99f1ff-2456-4689-8d13-aadad49050fe" providerId="ADAL" clId="{FEC7DC35-AA9C-4D33-ABF5-207DE62A85C5}" dt="2024-03-17T23:19:51.115" v="641" actId="931"/>
          <ac:spMkLst>
            <pc:docMk/>
            <pc:sldMk cId="2276136147" sldId="275"/>
            <ac:spMk id="13" creationId="{FC31E958-DA12-AFAE-E070-7464F9704AE9}"/>
          </ac:spMkLst>
        </pc:spChg>
        <pc:picChg chg="add mod">
          <ac:chgData name="Julia Thom I CHESCO GmbH" userId="4e99f1ff-2456-4689-8d13-aadad49050fe" providerId="ADAL" clId="{FEC7DC35-AA9C-4D33-ABF5-207DE62A85C5}" dt="2024-03-17T23:18:13.813" v="636" actId="931"/>
          <ac:picMkLst>
            <pc:docMk/>
            <pc:sldMk cId="2276136147" sldId="275"/>
            <ac:picMk id="9" creationId="{65CA0666-5526-5C82-FF8D-507D545F9BCC}"/>
          </ac:picMkLst>
        </pc:picChg>
        <pc:picChg chg="add del mod">
          <ac:chgData name="Julia Thom I CHESCO GmbH" userId="4e99f1ff-2456-4689-8d13-aadad49050fe" providerId="ADAL" clId="{FEC7DC35-AA9C-4D33-ABF5-207DE62A85C5}" dt="2024-03-17T23:19:34.206" v="640" actId="478"/>
          <ac:picMkLst>
            <pc:docMk/>
            <pc:sldMk cId="2276136147" sldId="275"/>
            <ac:picMk id="11" creationId="{82AC0AFB-0027-5BD3-EC5D-90C44C57665C}"/>
          </ac:picMkLst>
        </pc:picChg>
        <pc:picChg chg="add mod">
          <ac:chgData name="Julia Thom I CHESCO GmbH" userId="4e99f1ff-2456-4689-8d13-aadad49050fe" providerId="ADAL" clId="{FEC7DC35-AA9C-4D33-ABF5-207DE62A85C5}" dt="2024-03-17T23:19:52.604" v="643" actId="962"/>
          <ac:picMkLst>
            <pc:docMk/>
            <pc:sldMk cId="2276136147" sldId="275"/>
            <ac:picMk id="15" creationId="{F84BE68E-F6F4-71BF-BB48-BD8B3433759C}"/>
          </ac:picMkLst>
        </pc:picChg>
        <pc:picChg chg="add del mod">
          <ac:chgData name="Julia Thom I CHESCO GmbH" userId="4e99f1ff-2456-4689-8d13-aadad49050fe" providerId="ADAL" clId="{FEC7DC35-AA9C-4D33-ABF5-207DE62A85C5}" dt="2024-03-17T23:21:30.375" v="650" actId="21"/>
          <ac:picMkLst>
            <pc:docMk/>
            <pc:sldMk cId="2276136147" sldId="275"/>
            <ac:picMk id="17" creationId="{65F43181-422D-87AE-134E-658F7B727500}"/>
          </ac:picMkLst>
        </pc:picChg>
        <pc:picChg chg="add del mod">
          <ac:chgData name="Julia Thom I CHESCO GmbH" userId="4e99f1ff-2456-4689-8d13-aadad49050fe" providerId="ADAL" clId="{FEC7DC35-AA9C-4D33-ABF5-207DE62A85C5}" dt="2024-03-17T23:23:18.649" v="662" actId="478"/>
          <ac:picMkLst>
            <pc:docMk/>
            <pc:sldMk cId="2276136147" sldId="275"/>
            <ac:picMk id="18" creationId="{A2DFE9E5-92CA-2B69-DE27-6162A36E50E9}"/>
          </ac:picMkLst>
        </pc:picChg>
      </pc:sldChg>
      <pc:sldChg chg="addSp delSp modSp new mod modClrScheme chgLayout">
        <pc:chgData name="Julia Thom I CHESCO GmbH" userId="4e99f1ff-2456-4689-8d13-aadad49050fe" providerId="ADAL" clId="{FEC7DC35-AA9C-4D33-ABF5-207DE62A85C5}" dt="2024-03-18T17:17:49.181" v="2727" actId="1076"/>
        <pc:sldMkLst>
          <pc:docMk/>
          <pc:sldMk cId="974020569" sldId="276"/>
        </pc:sldMkLst>
        <pc:spChg chg="add del mod ord">
          <ac:chgData name="Julia Thom I CHESCO GmbH" userId="4e99f1ff-2456-4689-8d13-aadad49050fe" providerId="ADAL" clId="{FEC7DC35-AA9C-4D33-ABF5-207DE62A85C5}" dt="2024-03-18T17:17:20.847" v="2724" actId="700"/>
          <ac:spMkLst>
            <pc:docMk/>
            <pc:sldMk cId="974020569" sldId="276"/>
            <ac:spMk id="2" creationId="{4A01380B-FF66-3754-7682-FE2FABFB6907}"/>
          </ac:spMkLst>
        </pc:spChg>
        <pc:spChg chg="del mod ord">
          <ac:chgData name="Julia Thom I CHESCO GmbH" userId="4e99f1ff-2456-4689-8d13-aadad49050fe" providerId="ADAL" clId="{FEC7DC35-AA9C-4D33-ABF5-207DE62A85C5}" dt="2024-03-17T23:22:25.828" v="654" actId="700"/>
          <ac:spMkLst>
            <pc:docMk/>
            <pc:sldMk cId="974020569" sldId="276"/>
            <ac:spMk id="2" creationId="{A5D51D5B-C16E-CD40-C628-54C77C9F405B}"/>
          </ac:spMkLst>
        </pc:spChg>
        <pc:spChg chg="mod ord">
          <ac:chgData name="Julia Thom I CHESCO GmbH" userId="4e99f1ff-2456-4689-8d13-aadad49050fe" providerId="ADAL" clId="{FEC7DC35-AA9C-4D33-ABF5-207DE62A85C5}" dt="2024-03-18T17:17:20.847" v="2724" actId="700"/>
          <ac:spMkLst>
            <pc:docMk/>
            <pc:sldMk cId="974020569" sldId="276"/>
            <ac:spMk id="3" creationId="{F8A40111-3DE8-DB82-D05C-83A50AF3AAC9}"/>
          </ac:spMkLst>
        </pc:spChg>
        <pc:spChg chg="del mod ord">
          <ac:chgData name="Julia Thom I CHESCO GmbH" userId="4e99f1ff-2456-4689-8d13-aadad49050fe" providerId="ADAL" clId="{FEC7DC35-AA9C-4D33-ABF5-207DE62A85C5}" dt="2024-03-17T23:22:25.828" v="654" actId="700"/>
          <ac:spMkLst>
            <pc:docMk/>
            <pc:sldMk cId="974020569" sldId="276"/>
            <ac:spMk id="4" creationId="{F0B7FF96-37E8-8094-C946-12F7D827E074}"/>
          </ac:spMkLst>
        </pc:spChg>
        <pc:spChg chg="add del mod ord">
          <ac:chgData name="Julia Thom I CHESCO GmbH" userId="4e99f1ff-2456-4689-8d13-aadad49050fe" providerId="ADAL" clId="{FEC7DC35-AA9C-4D33-ABF5-207DE62A85C5}" dt="2024-03-17T23:22:32.528" v="655" actId="700"/>
          <ac:spMkLst>
            <pc:docMk/>
            <pc:sldMk cId="974020569" sldId="276"/>
            <ac:spMk id="5" creationId="{AC7B9518-097D-00EB-BAEC-28D7DE5B8EB4}"/>
          </ac:spMkLst>
        </pc:spChg>
        <pc:spChg chg="add del mod ord">
          <ac:chgData name="Julia Thom I CHESCO GmbH" userId="4e99f1ff-2456-4689-8d13-aadad49050fe" providerId="ADAL" clId="{FEC7DC35-AA9C-4D33-ABF5-207DE62A85C5}" dt="2024-03-17T23:22:32.528" v="655" actId="700"/>
          <ac:spMkLst>
            <pc:docMk/>
            <pc:sldMk cId="974020569" sldId="276"/>
            <ac:spMk id="6" creationId="{F9E20135-3F0F-F10C-FD66-7FF3F3B8D967}"/>
          </ac:spMkLst>
        </pc:spChg>
        <pc:spChg chg="add del mod ord">
          <ac:chgData name="Julia Thom I CHESCO GmbH" userId="4e99f1ff-2456-4689-8d13-aadad49050fe" providerId="ADAL" clId="{FEC7DC35-AA9C-4D33-ABF5-207DE62A85C5}" dt="2024-03-17T23:22:32.528" v="655" actId="700"/>
          <ac:spMkLst>
            <pc:docMk/>
            <pc:sldMk cId="974020569" sldId="276"/>
            <ac:spMk id="7" creationId="{3209C55B-CE75-4046-F1A7-91DDEC78219E}"/>
          </ac:spMkLst>
        </pc:spChg>
        <pc:spChg chg="add del mod ord">
          <ac:chgData name="Julia Thom I CHESCO GmbH" userId="4e99f1ff-2456-4689-8d13-aadad49050fe" providerId="ADAL" clId="{FEC7DC35-AA9C-4D33-ABF5-207DE62A85C5}" dt="2024-03-17T23:22:32.528" v="655" actId="700"/>
          <ac:spMkLst>
            <pc:docMk/>
            <pc:sldMk cId="974020569" sldId="276"/>
            <ac:spMk id="8" creationId="{C77C99A1-1701-F7AA-192C-44B2D2FB14EF}"/>
          </ac:spMkLst>
        </pc:spChg>
        <pc:spChg chg="add del mod ord">
          <ac:chgData name="Julia Thom I CHESCO GmbH" userId="4e99f1ff-2456-4689-8d13-aadad49050fe" providerId="ADAL" clId="{FEC7DC35-AA9C-4D33-ABF5-207DE62A85C5}" dt="2024-03-17T23:22:59.841" v="658" actId="931"/>
          <ac:spMkLst>
            <pc:docMk/>
            <pc:sldMk cId="974020569" sldId="276"/>
            <ac:spMk id="9" creationId="{220B1587-36FE-8F24-CA15-ABBDFA5118D1}"/>
          </ac:spMkLst>
        </pc:spChg>
        <pc:spChg chg="add mod">
          <ac:chgData name="Julia Thom I CHESCO GmbH" userId="4e99f1ff-2456-4689-8d13-aadad49050fe" providerId="ADAL" clId="{FEC7DC35-AA9C-4D33-ABF5-207DE62A85C5}" dt="2024-03-17T23:26:10.486" v="933" actId="1036"/>
          <ac:spMkLst>
            <pc:docMk/>
            <pc:sldMk cId="974020569" sldId="276"/>
            <ac:spMk id="12" creationId="{134EEA61-05E4-A1E9-7C95-DD6675CEC8C0}"/>
          </ac:spMkLst>
        </pc:spChg>
        <pc:spChg chg="add mod">
          <ac:chgData name="Julia Thom I CHESCO GmbH" userId="4e99f1ff-2456-4689-8d13-aadad49050fe" providerId="ADAL" clId="{FEC7DC35-AA9C-4D33-ABF5-207DE62A85C5}" dt="2024-03-17T23:25:55.289" v="918" actId="1076"/>
          <ac:spMkLst>
            <pc:docMk/>
            <pc:sldMk cId="974020569" sldId="276"/>
            <ac:spMk id="13" creationId="{EA1D1D48-7A44-2BC5-D836-E324496EE6D1}"/>
          </ac:spMkLst>
        </pc:spChg>
        <pc:spChg chg="add mod">
          <ac:chgData name="Julia Thom I CHESCO GmbH" userId="4e99f1ff-2456-4689-8d13-aadad49050fe" providerId="ADAL" clId="{FEC7DC35-AA9C-4D33-ABF5-207DE62A85C5}" dt="2024-03-17T23:25:51.102" v="917" actId="1076"/>
          <ac:spMkLst>
            <pc:docMk/>
            <pc:sldMk cId="974020569" sldId="276"/>
            <ac:spMk id="14" creationId="{EC83C5B4-F639-FE8F-13A6-E286EFDE4AF0}"/>
          </ac:spMkLst>
        </pc:spChg>
        <pc:spChg chg="add mod">
          <ac:chgData name="Julia Thom I CHESCO GmbH" userId="4e99f1ff-2456-4689-8d13-aadad49050fe" providerId="ADAL" clId="{FEC7DC35-AA9C-4D33-ABF5-207DE62A85C5}" dt="2024-03-17T23:27:10.161" v="977" actId="1076"/>
          <ac:spMkLst>
            <pc:docMk/>
            <pc:sldMk cId="974020569" sldId="276"/>
            <ac:spMk id="15" creationId="{7EFBB61A-7F78-6BD5-8A19-87DED1B8B017}"/>
          </ac:spMkLst>
        </pc:spChg>
        <pc:spChg chg="add mod">
          <ac:chgData name="Julia Thom I CHESCO GmbH" userId="4e99f1ff-2456-4689-8d13-aadad49050fe" providerId="ADAL" clId="{FEC7DC35-AA9C-4D33-ABF5-207DE62A85C5}" dt="2024-03-17T23:26:46.093" v="964" actId="1038"/>
          <ac:spMkLst>
            <pc:docMk/>
            <pc:sldMk cId="974020569" sldId="276"/>
            <ac:spMk id="16" creationId="{F24B72FA-9595-8A72-91C2-D39E97385F75}"/>
          </ac:spMkLst>
        </pc:spChg>
        <pc:spChg chg="add mod">
          <ac:chgData name="Julia Thom I CHESCO GmbH" userId="4e99f1ff-2456-4689-8d13-aadad49050fe" providerId="ADAL" clId="{FEC7DC35-AA9C-4D33-ABF5-207DE62A85C5}" dt="2024-03-17T23:27:48.384" v="1001" actId="207"/>
          <ac:spMkLst>
            <pc:docMk/>
            <pc:sldMk cId="974020569" sldId="276"/>
            <ac:spMk id="18" creationId="{1997FA95-F0AC-6CE7-3F36-7AD8F77799A5}"/>
          </ac:spMkLst>
        </pc:spChg>
        <pc:spChg chg="add mod">
          <ac:chgData name="Julia Thom I CHESCO GmbH" userId="4e99f1ff-2456-4689-8d13-aadad49050fe" providerId="ADAL" clId="{FEC7DC35-AA9C-4D33-ABF5-207DE62A85C5}" dt="2024-03-17T23:27:40.453" v="999" actId="1076"/>
          <ac:spMkLst>
            <pc:docMk/>
            <pc:sldMk cId="974020569" sldId="276"/>
            <ac:spMk id="19" creationId="{A50B15DB-743E-A7FC-BB45-5A1D5719A4AF}"/>
          </ac:spMkLst>
        </pc:spChg>
        <pc:spChg chg="add mod">
          <ac:chgData name="Julia Thom I CHESCO GmbH" userId="4e99f1ff-2456-4689-8d13-aadad49050fe" providerId="ADAL" clId="{FEC7DC35-AA9C-4D33-ABF5-207DE62A85C5}" dt="2024-03-17T23:28:27.964" v="1021" actId="1076"/>
          <ac:spMkLst>
            <pc:docMk/>
            <pc:sldMk cId="974020569" sldId="276"/>
            <ac:spMk id="20" creationId="{E5620558-9F1B-0282-F176-214A97923052}"/>
          </ac:spMkLst>
        </pc:spChg>
        <pc:spChg chg="add mod">
          <ac:chgData name="Julia Thom I CHESCO GmbH" userId="4e99f1ff-2456-4689-8d13-aadad49050fe" providerId="ADAL" clId="{FEC7DC35-AA9C-4D33-ABF5-207DE62A85C5}" dt="2024-03-17T23:29:06.457" v="1120" actId="1036"/>
          <ac:spMkLst>
            <pc:docMk/>
            <pc:sldMk cId="974020569" sldId="276"/>
            <ac:spMk id="21" creationId="{76F5D0BE-8FB6-F0EA-9C59-DD861BB692E3}"/>
          </ac:spMkLst>
        </pc:spChg>
        <pc:spChg chg="add mod">
          <ac:chgData name="Julia Thom I CHESCO GmbH" userId="4e99f1ff-2456-4689-8d13-aadad49050fe" providerId="ADAL" clId="{FEC7DC35-AA9C-4D33-ABF5-207DE62A85C5}" dt="2024-03-17T23:29:24.233" v="1141" actId="20577"/>
          <ac:spMkLst>
            <pc:docMk/>
            <pc:sldMk cId="974020569" sldId="276"/>
            <ac:spMk id="22" creationId="{C2B34CCE-A7A5-4528-CFDD-1866DE19E267}"/>
          </ac:spMkLst>
        </pc:spChg>
        <pc:picChg chg="add mod">
          <ac:chgData name="Julia Thom I CHESCO GmbH" userId="4e99f1ff-2456-4689-8d13-aadad49050fe" providerId="ADAL" clId="{FEC7DC35-AA9C-4D33-ABF5-207DE62A85C5}" dt="2024-03-18T17:17:49.181" v="2727" actId="1076"/>
          <ac:picMkLst>
            <pc:docMk/>
            <pc:sldMk cId="974020569" sldId="276"/>
            <ac:picMk id="4" creationId="{80F1B0B5-8EC6-0E4B-DCB4-5DD0B49516C6}"/>
          </ac:picMkLst>
        </pc:picChg>
        <pc:picChg chg="add mod ord">
          <ac:chgData name="Julia Thom I CHESCO GmbH" userId="4e99f1ff-2456-4689-8d13-aadad49050fe" providerId="ADAL" clId="{FEC7DC35-AA9C-4D33-ABF5-207DE62A85C5}" dt="2024-03-18T17:17:20.847" v="2724" actId="700"/>
          <ac:picMkLst>
            <pc:docMk/>
            <pc:sldMk cId="974020569" sldId="276"/>
            <ac:picMk id="11" creationId="{208005A6-F8A0-6106-CF94-806834D1B0F1}"/>
          </ac:picMkLst>
        </pc:picChg>
        <pc:picChg chg="add del mod">
          <ac:chgData name="Julia Thom I CHESCO GmbH" userId="4e99f1ff-2456-4689-8d13-aadad49050fe" providerId="ADAL" clId="{FEC7DC35-AA9C-4D33-ABF5-207DE62A85C5}" dt="2024-03-17T23:22:49.499" v="657" actId="478"/>
          <ac:picMkLst>
            <pc:docMk/>
            <pc:sldMk cId="974020569" sldId="276"/>
            <ac:picMk id="17" creationId="{65F43181-422D-87AE-134E-658F7B727500}"/>
          </ac:picMkLst>
        </pc:picChg>
      </pc:sldChg>
      <pc:sldChg chg="addSp delSp modSp new mod modClrScheme chgLayout">
        <pc:chgData name="Julia Thom I CHESCO GmbH" userId="4e99f1ff-2456-4689-8d13-aadad49050fe" providerId="ADAL" clId="{FEC7DC35-AA9C-4D33-ABF5-207DE62A85C5}" dt="2024-03-18T08:18:31.074" v="1308" actId="208"/>
        <pc:sldMkLst>
          <pc:docMk/>
          <pc:sldMk cId="3098443884" sldId="277"/>
        </pc:sldMkLst>
        <pc:spChg chg="del mod ord">
          <ac:chgData name="Julia Thom I CHESCO GmbH" userId="4e99f1ff-2456-4689-8d13-aadad49050fe" providerId="ADAL" clId="{FEC7DC35-AA9C-4D33-ABF5-207DE62A85C5}" dt="2024-03-18T08:12:07.797" v="1191" actId="700"/>
          <ac:spMkLst>
            <pc:docMk/>
            <pc:sldMk cId="3098443884" sldId="277"/>
            <ac:spMk id="2" creationId="{03A0D4DA-A80E-A2F8-B972-246197929A54}"/>
          </ac:spMkLst>
        </pc:spChg>
        <pc:spChg chg="del mod ord">
          <ac:chgData name="Julia Thom I CHESCO GmbH" userId="4e99f1ff-2456-4689-8d13-aadad49050fe" providerId="ADAL" clId="{FEC7DC35-AA9C-4D33-ABF5-207DE62A85C5}" dt="2024-03-18T08:12:07.797" v="1191" actId="700"/>
          <ac:spMkLst>
            <pc:docMk/>
            <pc:sldMk cId="3098443884" sldId="277"/>
            <ac:spMk id="3" creationId="{7D8DEEBC-F34D-E056-8BD8-FB656A3A577D}"/>
          </ac:spMkLst>
        </pc:spChg>
        <pc:spChg chg="del mod ord">
          <ac:chgData name="Julia Thom I CHESCO GmbH" userId="4e99f1ff-2456-4689-8d13-aadad49050fe" providerId="ADAL" clId="{FEC7DC35-AA9C-4D33-ABF5-207DE62A85C5}" dt="2024-03-18T08:12:07.797" v="1191" actId="700"/>
          <ac:spMkLst>
            <pc:docMk/>
            <pc:sldMk cId="3098443884" sldId="277"/>
            <ac:spMk id="4" creationId="{AC3716A7-1A22-4AED-9270-D379DB8F54FF}"/>
          </ac:spMkLst>
        </pc:spChg>
        <pc:spChg chg="mod ord">
          <ac:chgData name="Julia Thom I CHESCO GmbH" userId="4e99f1ff-2456-4689-8d13-aadad49050fe" providerId="ADAL" clId="{FEC7DC35-AA9C-4D33-ABF5-207DE62A85C5}" dt="2024-03-18T08:13:00.223" v="1192" actId="700"/>
          <ac:spMkLst>
            <pc:docMk/>
            <pc:sldMk cId="3098443884" sldId="277"/>
            <ac:spMk id="5" creationId="{13540021-C67A-386A-C0F9-AFFE7D8B5ED6}"/>
          </ac:spMkLst>
        </pc:spChg>
        <pc:spChg chg="add del mod ord">
          <ac:chgData name="Julia Thom I CHESCO GmbH" userId="4e99f1ff-2456-4689-8d13-aadad49050fe" providerId="ADAL" clId="{FEC7DC35-AA9C-4D33-ABF5-207DE62A85C5}" dt="2024-03-18T08:13:00.223" v="1192" actId="700"/>
          <ac:spMkLst>
            <pc:docMk/>
            <pc:sldMk cId="3098443884" sldId="277"/>
            <ac:spMk id="6" creationId="{5B946D50-B375-8FD4-2F16-93C3FC13D703}"/>
          </ac:spMkLst>
        </pc:spChg>
        <pc:spChg chg="add del mod ord">
          <ac:chgData name="Julia Thom I CHESCO GmbH" userId="4e99f1ff-2456-4689-8d13-aadad49050fe" providerId="ADAL" clId="{FEC7DC35-AA9C-4D33-ABF5-207DE62A85C5}" dt="2024-03-18T08:13:00.223" v="1192" actId="700"/>
          <ac:spMkLst>
            <pc:docMk/>
            <pc:sldMk cId="3098443884" sldId="277"/>
            <ac:spMk id="7" creationId="{E1695DEE-D72B-4D79-D37E-D0BCA0713B68}"/>
          </ac:spMkLst>
        </pc:spChg>
        <pc:spChg chg="add del mod ord">
          <ac:chgData name="Julia Thom I CHESCO GmbH" userId="4e99f1ff-2456-4689-8d13-aadad49050fe" providerId="ADAL" clId="{FEC7DC35-AA9C-4D33-ABF5-207DE62A85C5}" dt="2024-03-18T08:13:00.223" v="1192" actId="700"/>
          <ac:spMkLst>
            <pc:docMk/>
            <pc:sldMk cId="3098443884" sldId="277"/>
            <ac:spMk id="8" creationId="{34F69F75-4140-91DD-DC07-F5BCEEA654C5}"/>
          </ac:spMkLst>
        </pc:spChg>
        <pc:spChg chg="add del mod ord">
          <ac:chgData name="Julia Thom I CHESCO GmbH" userId="4e99f1ff-2456-4689-8d13-aadad49050fe" providerId="ADAL" clId="{FEC7DC35-AA9C-4D33-ABF5-207DE62A85C5}" dt="2024-03-18T08:13:00.223" v="1192" actId="700"/>
          <ac:spMkLst>
            <pc:docMk/>
            <pc:sldMk cId="3098443884" sldId="277"/>
            <ac:spMk id="9" creationId="{E8587674-75DB-636C-71E2-020F3A899A3A}"/>
          </ac:spMkLst>
        </pc:spChg>
        <pc:spChg chg="add del mod ord">
          <ac:chgData name="Julia Thom I CHESCO GmbH" userId="4e99f1ff-2456-4689-8d13-aadad49050fe" providerId="ADAL" clId="{FEC7DC35-AA9C-4D33-ABF5-207DE62A85C5}" dt="2024-03-18T08:13:00.223" v="1192" actId="700"/>
          <ac:spMkLst>
            <pc:docMk/>
            <pc:sldMk cId="3098443884" sldId="277"/>
            <ac:spMk id="10" creationId="{D1F05DF5-29F9-30AD-1B84-7E0201E01D67}"/>
          </ac:spMkLst>
        </pc:spChg>
        <pc:spChg chg="add mod ord">
          <ac:chgData name="Julia Thom I CHESCO GmbH" userId="4e99f1ff-2456-4689-8d13-aadad49050fe" providerId="ADAL" clId="{FEC7DC35-AA9C-4D33-ABF5-207DE62A85C5}" dt="2024-03-18T08:13:08.425" v="1218" actId="20577"/>
          <ac:spMkLst>
            <pc:docMk/>
            <pc:sldMk cId="3098443884" sldId="277"/>
            <ac:spMk id="11" creationId="{4755D4F9-0152-AD35-B4A8-B71A7F7785E5}"/>
          </ac:spMkLst>
        </pc:spChg>
        <pc:spChg chg="add del mod ord">
          <ac:chgData name="Julia Thom I CHESCO GmbH" userId="4e99f1ff-2456-4689-8d13-aadad49050fe" providerId="ADAL" clId="{FEC7DC35-AA9C-4D33-ABF5-207DE62A85C5}" dt="2024-03-18T08:14:38.287" v="1225"/>
          <ac:spMkLst>
            <pc:docMk/>
            <pc:sldMk cId="3098443884" sldId="277"/>
            <ac:spMk id="12" creationId="{35C7EBB5-26C3-9359-9039-7BA64CFF9C01}"/>
          </ac:spMkLst>
        </pc:spChg>
        <pc:picChg chg="add del mod">
          <ac:chgData name="Julia Thom I CHESCO GmbH" userId="4e99f1ff-2456-4689-8d13-aadad49050fe" providerId="ADAL" clId="{FEC7DC35-AA9C-4D33-ABF5-207DE62A85C5}" dt="2024-03-18T08:14:31.901" v="1224" actId="478"/>
          <ac:picMkLst>
            <pc:docMk/>
            <pc:sldMk cId="3098443884" sldId="277"/>
            <ac:picMk id="13" creationId="{61E8E26F-7994-DCAC-23F9-8C18C6A1ADF7}"/>
          </ac:picMkLst>
        </pc:picChg>
        <pc:picChg chg="add mod ord">
          <ac:chgData name="Julia Thom I CHESCO GmbH" userId="4e99f1ff-2456-4689-8d13-aadad49050fe" providerId="ADAL" clId="{FEC7DC35-AA9C-4D33-ABF5-207DE62A85C5}" dt="2024-03-18T08:17:28.787" v="1301" actId="208"/>
          <ac:picMkLst>
            <pc:docMk/>
            <pc:sldMk cId="3098443884" sldId="277"/>
            <ac:picMk id="14" creationId="{A6664092-4854-53A9-0DE1-EF995312EC86}"/>
          </ac:picMkLst>
        </pc:picChg>
        <pc:picChg chg="add mod ord">
          <ac:chgData name="Julia Thom I CHESCO GmbH" userId="4e99f1ff-2456-4689-8d13-aadad49050fe" providerId="ADAL" clId="{FEC7DC35-AA9C-4D33-ABF5-207DE62A85C5}" dt="2024-03-18T08:16:41.380" v="1299" actId="1036"/>
          <ac:picMkLst>
            <pc:docMk/>
            <pc:sldMk cId="3098443884" sldId="277"/>
            <ac:picMk id="15" creationId="{AF230CD6-A028-0C92-A32D-2B9641BFF596}"/>
          </ac:picMkLst>
        </pc:picChg>
        <pc:picChg chg="add mod ord">
          <ac:chgData name="Julia Thom I CHESCO GmbH" userId="4e99f1ff-2456-4689-8d13-aadad49050fe" providerId="ADAL" clId="{FEC7DC35-AA9C-4D33-ABF5-207DE62A85C5}" dt="2024-03-18T08:18:25.922" v="1307" actId="208"/>
          <ac:picMkLst>
            <pc:docMk/>
            <pc:sldMk cId="3098443884" sldId="277"/>
            <ac:picMk id="16" creationId="{873AC068-AA0F-8DE2-8B42-902CD103677D}"/>
          </ac:picMkLst>
        </pc:picChg>
        <pc:picChg chg="add mod">
          <ac:chgData name="Julia Thom I CHESCO GmbH" userId="4e99f1ff-2456-4689-8d13-aadad49050fe" providerId="ADAL" clId="{FEC7DC35-AA9C-4D33-ABF5-207DE62A85C5}" dt="2024-03-18T08:18:07.293" v="1305" actId="14100"/>
          <ac:picMkLst>
            <pc:docMk/>
            <pc:sldMk cId="3098443884" sldId="277"/>
            <ac:picMk id="18" creationId="{EA02CD55-70ED-41B5-9F7C-42B9D541840F}"/>
          </ac:picMkLst>
        </pc:picChg>
        <pc:picChg chg="add mod">
          <ac:chgData name="Julia Thom I CHESCO GmbH" userId="4e99f1ff-2456-4689-8d13-aadad49050fe" providerId="ADAL" clId="{FEC7DC35-AA9C-4D33-ABF5-207DE62A85C5}" dt="2024-03-18T08:18:31.074" v="1308" actId="208"/>
          <ac:picMkLst>
            <pc:docMk/>
            <pc:sldMk cId="3098443884" sldId="277"/>
            <ac:picMk id="20" creationId="{A2D12A32-70C9-74AF-B96D-EDA9F2A77660}"/>
          </ac:picMkLst>
        </pc:picChg>
      </pc:sldChg>
      <pc:sldChg chg="addSp delSp modSp new mod ord modClrScheme modAnim chgLayout">
        <pc:chgData name="Julia Thom I CHESCO GmbH" userId="4e99f1ff-2456-4689-8d13-aadad49050fe" providerId="ADAL" clId="{FEC7DC35-AA9C-4D33-ABF5-207DE62A85C5}" dt="2024-03-18T11:54:20.123" v="1386" actId="1037"/>
        <pc:sldMkLst>
          <pc:docMk/>
          <pc:sldMk cId="68888189" sldId="278"/>
        </pc:sldMkLst>
        <pc:spChg chg="del mod ord">
          <ac:chgData name="Julia Thom I CHESCO GmbH" userId="4e99f1ff-2456-4689-8d13-aadad49050fe" providerId="ADAL" clId="{FEC7DC35-AA9C-4D33-ABF5-207DE62A85C5}" dt="2024-03-18T08:23:35.672" v="1312" actId="700"/>
          <ac:spMkLst>
            <pc:docMk/>
            <pc:sldMk cId="68888189" sldId="278"/>
            <ac:spMk id="2" creationId="{013B8B78-8022-87CF-CDF0-D65CBEC5B8E4}"/>
          </ac:spMkLst>
        </pc:spChg>
        <pc:spChg chg="del mod ord">
          <ac:chgData name="Julia Thom I CHESCO GmbH" userId="4e99f1ff-2456-4689-8d13-aadad49050fe" providerId="ADAL" clId="{FEC7DC35-AA9C-4D33-ABF5-207DE62A85C5}" dt="2024-03-18T08:23:35.672" v="1312" actId="700"/>
          <ac:spMkLst>
            <pc:docMk/>
            <pc:sldMk cId="68888189" sldId="278"/>
            <ac:spMk id="3" creationId="{3DE8573D-26C0-6E29-0834-9176508FF752}"/>
          </ac:spMkLst>
        </pc:spChg>
        <pc:spChg chg="add del mod ord">
          <ac:chgData name="Julia Thom I CHESCO GmbH" userId="4e99f1ff-2456-4689-8d13-aadad49050fe" providerId="ADAL" clId="{FEC7DC35-AA9C-4D33-ABF5-207DE62A85C5}" dt="2024-03-18T08:27:50.782" v="1319" actId="700"/>
          <ac:spMkLst>
            <pc:docMk/>
            <pc:sldMk cId="68888189" sldId="278"/>
            <ac:spMk id="4" creationId="{CC228214-4584-5B40-38B5-3137DA4B7327}"/>
          </ac:spMkLst>
        </pc:spChg>
        <pc:spChg chg="add del mod ord">
          <ac:chgData name="Julia Thom I CHESCO GmbH" userId="4e99f1ff-2456-4689-8d13-aadad49050fe" providerId="ADAL" clId="{FEC7DC35-AA9C-4D33-ABF5-207DE62A85C5}" dt="2024-03-18T08:27:50.782" v="1319" actId="700"/>
          <ac:spMkLst>
            <pc:docMk/>
            <pc:sldMk cId="68888189" sldId="278"/>
            <ac:spMk id="5" creationId="{D663F18D-6828-E0CD-7E8E-C32E64865902}"/>
          </ac:spMkLst>
        </pc:spChg>
        <pc:spChg chg="add mod ord">
          <ac:chgData name="Julia Thom I CHESCO GmbH" userId="4e99f1ff-2456-4689-8d13-aadad49050fe" providerId="ADAL" clId="{FEC7DC35-AA9C-4D33-ABF5-207DE62A85C5}" dt="2024-03-18T08:27:50.782" v="1319" actId="700"/>
          <ac:spMkLst>
            <pc:docMk/>
            <pc:sldMk cId="68888189" sldId="278"/>
            <ac:spMk id="7" creationId="{30F396A1-E96D-9B6F-4449-2E1E25E5CE7E}"/>
          </ac:spMkLst>
        </pc:spChg>
        <pc:picChg chg="add mod">
          <ac:chgData name="Julia Thom I CHESCO GmbH" userId="4e99f1ff-2456-4689-8d13-aadad49050fe" providerId="ADAL" clId="{FEC7DC35-AA9C-4D33-ABF5-207DE62A85C5}" dt="2024-03-18T11:54:20.123" v="1386" actId="1037"/>
          <ac:picMkLst>
            <pc:docMk/>
            <pc:sldMk cId="68888189" sldId="278"/>
            <ac:picMk id="6" creationId="{3DE1FC71-134D-F86F-C9D8-EB0D84E535B3}"/>
          </ac:picMkLst>
        </pc:picChg>
      </pc:sldChg>
      <pc:sldChg chg="addSp delSp modSp new mod chgLayout">
        <pc:chgData name="Julia Thom I CHESCO GmbH" userId="4e99f1ff-2456-4689-8d13-aadad49050fe" providerId="ADAL" clId="{FEC7DC35-AA9C-4D33-ABF5-207DE62A85C5}" dt="2024-03-18T17:18:08.786" v="2732"/>
        <pc:sldMkLst>
          <pc:docMk/>
          <pc:sldMk cId="744451038" sldId="279"/>
        </pc:sldMkLst>
        <pc:spChg chg="mod ord">
          <ac:chgData name="Julia Thom I CHESCO GmbH" userId="4e99f1ff-2456-4689-8d13-aadad49050fe" providerId="ADAL" clId="{FEC7DC35-AA9C-4D33-ABF5-207DE62A85C5}" dt="2024-03-18T11:52:24.680" v="1348" actId="700"/>
          <ac:spMkLst>
            <pc:docMk/>
            <pc:sldMk cId="744451038" sldId="279"/>
            <ac:spMk id="2" creationId="{13141DEB-DFDC-0B09-EC68-F7833B151945}"/>
          </ac:spMkLst>
        </pc:spChg>
        <pc:spChg chg="del">
          <ac:chgData name="Julia Thom I CHESCO GmbH" userId="4e99f1ff-2456-4689-8d13-aadad49050fe" providerId="ADAL" clId="{FEC7DC35-AA9C-4D33-ABF5-207DE62A85C5}" dt="2024-03-18T11:52:24.680" v="1348" actId="700"/>
          <ac:spMkLst>
            <pc:docMk/>
            <pc:sldMk cId="744451038" sldId="279"/>
            <ac:spMk id="3" creationId="{7096CA30-C3C6-49DC-8D3B-313B04CFC44D}"/>
          </ac:spMkLst>
        </pc:spChg>
        <pc:spChg chg="add del mod ord">
          <ac:chgData name="Julia Thom I CHESCO GmbH" userId="4e99f1ff-2456-4689-8d13-aadad49050fe" providerId="ADAL" clId="{FEC7DC35-AA9C-4D33-ABF5-207DE62A85C5}" dt="2024-03-18T11:52:59.893" v="1349" actId="931"/>
          <ac:spMkLst>
            <pc:docMk/>
            <pc:sldMk cId="744451038" sldId="279"/>
            <ac:spMk id="4" creationId="{72CA036F-A3FD-8A2D-AC36-80C27F97B03E}"/>
          </ac:spMkLst>
        </pc:spChg>
        <pc:picChg chg="add mod">
          <ac:chgData name="Julia Thom I CHESCO GmbH" userId="4e99f1ff-2456-4689-8d13-aadad49050fe" providerId="ADAL" clId="{FEC7DC35-AA9C-4D33-ABF5-207DE62A85C5}" dt="2024-03-18T17:18:08.786" v="2732"/>
          <ac:picMkLst>
            <pc:docMk/>
            <pc:sldMk cId="744451038" sldId="279"/>
            <ac:picMk id="3" creationId="{F37E3123-D365-8159-59ED-254579535873}"/>
          </ac:picMkLst>
        </pc:picChg>
        <pc:picChg chg="add mod">
          <ac:chgData name="Julia Thom I CHESCO GmbH" userId="4e99f1ff-2456-4689-8d13-aadad49050fe" providerId="ADAL" clId="{FEC7DC35-AA9C-4D33-ABF5-207DE62A85C5}" dt="2024-03-18T11:53:00.772" v="1351" actId="962"/>
          <ac:picMkLst>
            <pc:docMk/>
            <pc:sldMk cId="744451038" sldId="279"/>
            <ac:picMk id="6" creationId="{DB4B21B3-04CB-44B0-28C5-8178ACDF8E16}"/>
          </ac:picMkLst>
        </pc:picChg>
      </pc:sldChg>
      <pc:sldChg chg="addSp delSp modSp add mod ord">
        <pc:chgData name="Julia Thom I CHESCO GmbH" userId="4e99f1ff-2456-4689-8d13-aadad49050fe" providerId="ADAL" clId="{FEC7DC35-AA9C-4D33-ABF5-207DE62A85C5}" dt="2024-03-18T17:18:06.582" v="2731" actId="21"/>
        <pc:sldMkLst>
          <pc:docMk/>
          <pc:sldMk cId="301933122" sldId="280"/>
        </pc:sldMkLst>
        <pc:spChg chg="add del mod">
          <ac:chgData name="Julia Thom I CHESCO GmbH" userId="4e99f1ff-2456-4689-8d13-aadad49050fe" providerId="ADAL" clId="{FEC7DC35-AA9C-4D33-ABF5-207DE62A85C5}" dt="2024-03-18T11:53:31.157" v="1354" actId="931"/>
          <ac:spMkLst>
            <pc:docMk/>
            <pc:sldMk cId="301933122" sldId="280"/>
            <ac:spMk id="4" creationId="{5F9534BB-80F5-877D-6429-5AD29C26B88D}"/>
          </ac:spMkLst>
        </pc:spChg>
        <pc:picChg chg="add del mod">
          <ac:chgData name="Julia Thom I CHESCO GmbH" userId="4e99f1ff-2456-4689-8d13-aadad49050fe" providerId="ADAL" clId="{FEC7DC35-AA9C-4D33-ABF5-207DE62A85C5}" dt="2024-03-18T17:18:06.582" v="2731" actId="21"/>
          <ac:picMkLst>
            <pc:docMk/>
            <pc:sldMk cId="301933122" sldId="280"/>
            <ac:picMk id="3" creationId="{3CA53866-397D-2BC0-0C24-107575D654EA}"/>
          </ac:picMkLst>
        </pc:picChg>
        <pc:picChg chg="del">
          <ac:chgData name="Julia Thom I CHESCO GmbH" userId="4e99f1ff-2456-4689-8d13-aadad49050fe" providerId="ADAL" clId="{FEC7DC35-AA9C-4D33-ABF5-207DE62A85C5}" dt="2024-03-18T11:53:23.163" v="1353" actId="478"/>
          <ac:picMkLst>
            <pc:docMk/>
            <pc:sldMk cId="301933122" sldId="280"/>
            <ac:picMk id="6" creationId="{DB4B21B3-04CB-44B0-28C5-8178ACDF8E16}"/>
          </ac:picMkLst>
        </pc:picChg>
        <pc:picChg chg="add mod">
          <ac:chgData name="Julia Thom I CHESCO GmbH" userId="4e99f1ff-2456-4689-8d13-aadad49050fe" providerId="ADAL" clId="{FEC7DC35-AA9C-4D33-ABF5-207DE62A85C5}" dt="2024-03-18T11:53:32.040" v="1356" actId="962"/>
          <ac:picMkLst>
            <pc:docMk/>
            <pc:sldMk cId="301933122" sldId="280"/>
            <ac:picMk id="7" creationId="{55178A9D-F67B-D728-ADB8-B10D30197D0E}"/>
          </ac:picMkLst>
        </pc:picChg>
      </pc:sldChg>
      <pc:sldChg chg="addSp delSp modSp add mod">
        <pc:chgData name="Julia Thom I CHESCO GmbH" userId="4e99f1ff-2456-4689-8d13-aadad49050fe" providerId="ADAL" clId="{FEC7DC35-AA9C-4D33-ABF5-207DE62A85C5}" dt="2024-03-18T17:18:10.015" v="2733"/>
        <pc:sldMkLst>
          <pc:docMk/>
          <pc:sldMk cId="1291340834" sldId="281"/>
        </pc:sldMkLst>
        <pc:spChg chg="add del mod">
          <ac:chgData name="Julia Thom I CHESCO GmbH" userId="4e99f1ff-2456-4689-8d13-aadad49050fe" providerId="ADAL" clId="{FEC7DC35-AA9C-4D33-ABF5-207DE62A85C5}" dt="2024-03-18T11:53:58.773" v="1363" actId="931"/>
          <ac:spMkLst>
            <pc:docMk/>
            <pc:sldMk cId="1291340834" sldId="281"/>
            <ac:spMk id="4" creationId="{86A4BBCD-7984-9BFE-6096-9CB2D06F9095}"/>
          </ac:spMkLst>
        </pc:spChg>
        <pc:picChg chg="add mod">
          <ac:chgData name="Julia Thom I CHESCO GmbH" userId="4e99f1ff-2456-4689-8d13-aadad49050fe" providerId="ADAL" clId="{FEC7DC35-AA9C-4D33-ABF5-207DE62A85C5}" dt="2024-03-18T17:18:10.015" v="2733"/>
          <ac:picMkLst>
            <pc:docMk/>
            <pc:sldMk cId="1291340834" sldId="281"/>
            <ac:picMk id="3" creationId="{A7C07A15-497D-AFB9-4A4E-A2821D181701}"/>
          </ac:picMkLst>
        </pc:picChg>
        <pc:picChg chg="del">
          <ac:chgData name="Julia Thom I CHESCO GmbH" userId="4e99f1ff-2456-4689-8d13-aadad49050fe" providerId="ADAL" clId="{FEC7DC35-AA9C-4D33-ABF5-207DE62A85C5}" dt="2024-03-18T11:53:50.113" v="1361" actId="478"/>
          <ac:picMkLst>
            <pc:docMk/>
            <pc:sldMk cId="1291340834" sldId="281"/>
            <ac:picMk id="6" creationId="{DB4B21B3-04CB-44B0-28C5-8178ACDF8E16}"/>
          </ac:picMkLst>
        </pc:picChg>
        <pc:picChg chg="add mod">
          <ac:chgData name="Julia Thom I CHESCO GmbH" userId="4e99f1ff-2456-4689-8d13-aadad49050fe" providerId="ADAL" clId="{FEC7DC35-AA9C-4D33-ABF5-207DE62A85C5}" dt="2024-03-18T11:53:59.653" v="1365" actId="962"/>
          <ac:picMkLst>
            <pc:docMk/>
            <pc:sldMk cId="1291340834" sldId="281"/>
            <ac:picMk id="7" creationId="{8A0BEBA0-10A7-1AC8-2744-49A7638D2E28}"/>
          </ac:picMkLst>
        </pc:picChg>
      </pc:sldChg>
      <pc:sldChg chg="addSp delSp modSp add mod">
        <pc:chgData name="Julia Thom I CHESCO GmbH" userId="4e99f1ff-2456-4689-8d13-aadad49050fe" providerId="ADAL" clId="{FEC7DC35-AA9C-4D33-ABF5-207DE62A85C5}" dt="2024-03-18T17:18:14.033" v="2734"/>
        <pc:sldMkLst>
          <pc:docMk/>
          <pc:sldMk cId="1677982383" sldId="282"/>
        </pc:sldMkLst>
        <pc:spChg chg="add del mod">
          <ac:chgData name="Julia Thom I CHESCO GmbH" userId="4e99f1ff-2456-4689-8d13-aadad49050fe" providerId="ADAL" clId="{FEC7DC35-AA9C-4D33-ABF5-207DE62A85C5}" dt="2024-03-18T11:54:04.653" v="1366" actId="931"/>
          <ac:spMkLst>
            <pc:docMk/>
            <pc:sldMk cId="1677982383" sldId="282"/>
            <ac:spMk id="4" creationId="{769D8303-D057-CB70-A79E-ED2E63B629B9}"/>
          </ac:spMkLst>
        </pc:spChg>
        <pc:picChg chg="add mod">
          <ac:chgData name="Julia Thom I CHESCO GmbH" userId="4e99f1ff-2456-4689-8d13-aadad49050fe" providerId="ADAL" clId="{FEC7DC35-AA9C-4D33-ABF5-207DE62A85C5}" dt="2024-03-18T17:18:14.033" v="2734"/>
          <ac:picMkLst>
            <pc:docMk/>
            <pc:sldMk cId="1677982383" sldId="282"/>
            <ac:picMk id="3" creationId="{55329A71-8AC0-7466-E2C4-E08933B113B0}"/>
          </ac:picMkLst>
        </pc:picChg>
        <pc:picChg chg="del">
          <ac:chgData name="Julia Thom I CHESCO GmbH" userId="4e99f1ff-2456-4689-8d13-aadad49050fe" providerId="ADAL" clId="{FEC7DC35-AA9C-4D33-ABF5-207DE62A85C5}" dt="2024-03-18T11:53:51.793" v="1362" actId="478"/>
          <ac:picMkLst>
            <pc:docMk/>
            <pc:sldMk cId="1677982383" sldId="282"/>
            <ac:picMk id="6" creationId="{DB4B21B3-04CB-44B0-28C5-8178ACDF8E16}"/>
          </ac:picMkLst>
        </pc:picChg>
        <pc:picChg chg="add mod">
          <ac:chgData name="Julia Thom I CHESCO GmbH" userId="4e99f1ff-2456-4689-8d13-aadad49050fe" providerId="ADAL" clId="{FEC7DC35-AA9C-4D33-ABF5-207DE62A85C5}" dt="2024-03-18T11:54:05.418" v="1368" actId="962"/>
          <ac:picMkLst>
            <pc:docMk/>
            <pc:sldMk cId="1677982383" sldId="282"/>
            <ac:picMk id="7" creationId="{DB138EC7-782D-0804-5FE6-5BB4F80B6DF3}"/>
          </ac:picMkLst>
        </pc:picChg>
      </pc:sldChg>
      <pc:sldChg chg="addSp modSp new mod ord">
        <pc:chgData name="Julia Thom I CHESCO GmbH" userId="4e99f1ff-2456-4689-8d13-aadad49050fe" providerId="ADAL" clId="{FEC7DC35-AA9C-4D33-ABF5-207DE62A85C5}" dt="2024-03-18T17:19:57.479" v="2832" actId="27636"/>
        <pc:sldMkLst>
          <pc:docMk/>
          <pc:sldMk cId="1682355684" sldId="283"/>
        </pc:sldMkLst>
        <pc:spChg chg="mod">
          <ac:chgData name="Julia Thom I CHESCO GmbH" userId="4e99f1ff-2456-4689-8d13-aadad49050fe" providerId="ADAL" clId="{FEC7DC35-AA9C-4D33-ABF5-207DE62A85C5}" dt="2024-03-18T15:10:30.111" v="2674" actId="1076"/>
          <ac:spMkLst>
            <pc:docMk/>
            <pc:sldMk cId="1682355684" sldId="283"/>
            <ac:spMk id="2" creationId="{952122F2-563A-D02D-3C34-4F15616AC3D1}"/>
          </ac:spMkLst>
        </pc:spChg>
        <pc:spChg chg="mod">
          <ac:chgData name="Julia Thom I CHESCO GmbH" userId="4e99f1ff-2456-4689-8d13-aadad49050fe" providerId="ADAL" clId="{FEC7DC35-AA9C-4D33-ABF5-207DE62A85C5}" dt="2024-03-18T17:19:57.479" v="2832" actId="27636"/>
          <ac:spMkLst>
            <pc:docMk/>
            <pc:sldMk cId="1682355684" sldId="283"/>
            <ac:spMk id="3" creationId="{BA79730B-53DA-CF37-389C-703F7E866AE0}"/>
          </ac:spMkLst>
        </pc:spChg>
        <pc:spChg chg="mod">
          <ac:chgData name="Julia Thom I CHESCO GmbH" userId="4e99f1ff-2456-4689-8d13-aadad49050fe" providerId="ADAL" clId="{FEC7DC35-AA9C-4D33-ABF5-207DE62A85C5}" dt="2024-03-18T15:01:30.395" v="2453" actId="20577"/>
          <ac:spMkLst>
            <pc:docMk/>
            <pc:sldMk cId="1682355684" sldId="283"/>
            <ac:spMk id="4" creationId="{10E1D234-8EB2-BDC5-6282-84DF4C629FFB}"/>
          </ac:spMkLst>
        </pc:spChg>
        <pc:picChg chg="add mod">
          <ac:chgData name="Julia Thom I CHESCO GmbH" userId="4e99f1ff-2456-4689-8d13-aadad49050fe" providerId="ADAL" clId="{FEC7DC35-AA9C-4D33-ABF5-207DE62A85C5}" dt="2024-03-18T15:12:09.907" v="2708" actId="208"/>
          <ac:picMkLst>
            <pc:docMk/>
            <pc:sldMk cId="1682355684" sldId="283"/>
            <ac:picMk id="7" creationId="{AEEC7BB3-ADB6-E5C3-7468-A2F89564D2A1}"/>
          </ac:picMkLst>
        </pc:picChg>
        <pc:picChg chg="add mod ord">
          <ac:chgData name="Julia Thom I CHESCO GmbH" userId="4e99f1ff-2456-4689-8d13-aadad49050fe" providerId="ADAL" clId="{FEC7DC35-AA9C-4D33-ABF5-207DE62A85C5}" dt="2024-03-18T15:10:26" v="2672" actId="167"/>
          <ac:picMkLst>
            <pc:docMk/>
            <pc:sldMk cId="1682355684" sldId="283"/>
            <ac:picMk id="9" creationId="{A70AC8BB-A7A7-E5F5-48D8-B2BAA0F681A5}"/>
          </ac:picMkLst>
        </pc:picChg>
        <pc:picChg chg="add mod">
          <ac:chgData name="Julia Thom I CHESCO GmbH" userId="4e99f1ff-2456-4689-8d13-aadad49050fe" providerId="ADAL" clId="{FEC7DC35-AA9C-4D33-ABF5-207DE62A85C5}" dt="2024-03-18T15:12:06.369" v="2707" actId="208"/>
          <ac:picMkLst>
            <pc:docMk/>
            <pc:sldMk cId="1682355684" sldId="283"/>
            <ac:picMk id="11" creationId="{0E9A4232-B1C4-0B84-4161-A3800CD388C7}"/>
          </ac:picMkLst>
        </pc:picChg>
        <pc:picChg chg="add mod ord">
          <ac:chgData name="Julia Thom I CHESCO GmbH" userId="4e99f1ff-2456-4689-8d13-aadad49050fe" providerId="ADAL" clId="{FEC7DC35-AA9C-4D33-ABF5-207DE62A85C5}" dt="2024-03-18T15:09:39.227" v="2640" actId="167"/>
          <ac:picMkLst>
            <pc:docMk/>
            <pc:sldMk cId="1682355684" sldId="283"/>
            <ac:picMk id="13" creationId="{8B62CA81-DB14-2675-2795-FCE179F3C0B8}"/>
          </ac:picMkLst>
        </pc:picChg>
        <pc:picChg chg="add mod">
          <ac:chgData name="Julia Thom I CHESCO GmbH" userId="4e99f1ff-2456-4689-8d13-aadad49050fe" providerId="ADAL" clId="{FEC7DC35-AA9C-4D33-ABF5-207DE62A85C5}" dt="2024-03-18T15:12:01.485" v="2706" actId="208"/>
          <ac:picMkLst>
            <pc:docMk/>
            <pc:sldMk cId="1682355684" sldId="283"/>
            <ac:picMk id="15" creationId="{D507FD7B-7859-5106-5A40-236A6684A28B}"/>
          </ac:picMkLst>
        </pc:picChg>
      </pc:sldChg>
      <pc:sldMasterChg chg="addSp delSp modSp mod modSldLayout">
        <pc:chgData name="Julia Thom I CHESCO GmbH" userId="4e99f1ff-2456-4689-8d13-aadad49050fe" providerId="ADAL" clId="{FEC7DC35-AA9C-4D33-ABF5-207DE62A85C5}" dt="2024-03-18T08:10:00.396" v="1177"/>
        <pc:sldMasterMkLst>
          <pc:docMk/>
          <pc:sldMasterMk cId="0" sldId="2147483706"/>
        </pc:sldMasterMkLst>
        <pc:picChg chg="add del mod">
          <ac:chgData name="Julia Thom I CHESCO GmbH" userId="4e99f1ff-2456-4689-8d13-aadad49050fe" providerId="ADAL" clId="{FEC7DC35-AA9C-4D33-ABF5-207DE62A85C5}" dt="2024-03-18T08:09:41.120" v="1165" actId="478"/>
          <ac:picMkLst>
            <pc:docMk/>
            <pc:sldMasterMk cId="0" sldId="2147483706"/>
            <ac:picMk id="2" creationId="{E9843979-4B13-9769-F029-A462B07315CA}"/>
          </ac:picMkLst>
        </pc:picChg>
        <pc:sldLayoutChg chg="addSp modSp mod">
          <pc:chgData name="Julia Thom I CHESCO GmbH" userId="4e99f1ff-2456-4689-8d13-aadad49050fe" providerId="ADAL" clId="{FEC7DC35-AA9C-4D33-ABF5-207DE62A85C5}" dt="2024-03-17T22:54:37.548" v="367" actId="1076"/>
          <pc:sldLayoutMkLst>
            <pc:docMk/>
            <pc:sldMasterMk cId="0" sldId="2147483706"/>
            <pc:sldLayoutMk cId="0" sldId="2147483648"/>
          </pc:sldLayoutMkLst>
          <pc:picChg chg="add mod">
            <ac:chgData name="Julia Thom I CHESCO GmbH" userId="4e99f1ff-2456-4689-8d13-aadad49050fe" providerId="ADAL" clId="{FEC7DC35-AA9C-4D33-ABF5-207DE62A85C5}" dt="2024-03-17T22:54:37.548" v="367" actId="1076"/>
            <ac:picMkLst>
              <pc:docMk/>
              <pc:sldMasterMk cId="0" sldId="2147483706"/>
              <pc:sldLayoutMk cId="0" sldId="2147483648"/>
              <ac:picMk id="2" creationId="{1EC29ED3-3F62-EBCA-6D58-80D4636ADA71}"/>
            </ac:picMkLst>
          </pc:picChg>
        </pc:sldLayoutChg>
        <pc:sldLayoutChg chg="addSp modSp">
          <pc:chgData name="Julia Thom I CHESCO GmbH" userId="4e99f1ff-2456-4689-8d13-aadad49050fe" providerId="ADAL" clId="{FEC7DC35-AA9C-4D33-ABF5-207DE62A85C5}" dt="2024-03-17T22:54:44.371" v="368"/>
          <pc:sldLayoutMkLst>
            <pc:docMk/>
            <pc:sldMasterMk cId="0" sldId="2147483706"/>
            <pc:sldLayoutMk cId="0" sldId="2147483649"/>
          </pc:sldLayoutMkLst>
          <pc:picChg chg="add mod">
            <ac:chgData name="Julia Thom I CHESCO GmbH" userId="4e99f1ff-2456-4689-8d13-aadad49050fe" providerId="ADAL" clId="{FEC7DC35-AA9C-4D33-ABF5-207DE62A85C5}" dt="2024-03-17T22:54:44.371" v="368"/>
            <ac:picMkLst>
              <pc:docMk/>
              <pc:sldMasterMk cId="0" sldId="2147483706"/>
              <pc:sldLayoutMk cId="0" sldId="2147483649"/>
              <ac:picMk id="2" creationId="{C4C4E915-14F3-570D-6B6E-2BF2B38AC5B5}"/>
            </ac:picMkLst>
          </pc:picChg>
        </pc:sldLayoutChg>
        <pc:sldLayoutChg chg="addSp modSp">
          <pc:chgData name="Julia Thom I CHESCO GmbH" userId="4e99f1ff-2456-4689-8d13-aadad49050fe" providerId="ADAL" clId="{FEC7DC35-AA9C-4D33-ABF5-207DE62A85C5}" dt="2024-03-18T08:09:44.582" v="1166"/>
          <pc:sldLayoutMkLst>
            <pc:docMk/>
            <pc:sldMasterMk cId="0" sldId="2147483706"/>
            <pc:sldLayoutMk cId="0" sldId="2147483654"/>
          </pc:sldLayoutMkLst>
          <pc:picChg chg="add mod">
            <ac:chgData name="Julia Thom I CHESCO GmbH" userId="4e99f1ff-2456-4689-8d13-aadad49050fe" providerId="ADAL" clId="{FEC7DC35-AA9C-4D33-ABF5-207DE62A85C5}" dt="2024-03-18T08:09:44.582" v="1166"/>
            <ac:picMkLst>
              <pc:docMk/>
              <pc:sldMasterMk cId="0" sldId="2147483706"/>
              <pc:sldLayoutMk cId="0" sldId="2147483654"/>
              <ac:picMk id="2" creationId="{7195D3A4-0D20-1676-25DE-C048C8EC57C7}"/>
            </ac:picMkLst>
          </pc:picChg>
        </pc:sldLayoutChg>
        <pc:sldLayoutChg chg="addSp modSp">
          <pc:chgData name="Julia Thom I CHESCO GmbH" userId="4e99f1ff-2456-4689-8d13-aadad49050fe" providerId="ADAL" clId="{FEC7DC35-AA9C-4D33-ABF5-207DE62A85C5}" dt="2024-03-18T08:09:45.386" v="1167"/>
          <pc:sldLayoutMkLst>
            <pc:docMk/>
            <pc:sldMasterMk cId="0" sldId="2147483706"/>
            <pc:sldLayoutMk cId="0" sldId="2147483655"/>
          </pc:sldLayoutMkLst>
          <pc:picChg chg="add mod">
            <ac:chgData name="Julia Thom I CHESCO GmbH" userId="4e99f1ff-2456-4689-8d13-aadad49050fe" providerId="ADAL" clId="{FEC7DC35-AA9C-4D33-ABF5-207DE62A85C5}" dt="2024-03-18T08:09:45.386" v="1167"/>
            <ac:picMkLst>
              <pc:docMk/>
              <pc:sldMasterMk cId="0" sldId="2147483706"/>
              <pc:sldLayoutMk cId="0" sldId="2147483655"/>
              <ac:picMk id="2" creationId="{F4ED8552-6A49-5C8E-C9C9-B025BB25717E}"/>
            </ac:picMkLst>
          </pc:picChg>
        </pc:sldLayoutChg>
        <pc:sldLayoutChg chg="addSp modSp">
          <pc:chgData name="Julia Thom I CHESCO GmbH" userId="4e99f1ff-2456-4689-8d13-aadad49050fe" providerId="ADAL" clId="{FEC7DC35-AA9C-4D33-ABF5-207DE62A85C5}" dt="2024-03-18T08:09:46.190" v="1168"/>
          <pc:sldLayoutMkLst>
            <pc:docMk/>
            <pc:sldMasterMk cId="0" sldId="2147483706"/>
            <pc:sldLayoutMk cId="0" sldId="2147483657"/>
          </pc:sldLayoutMkLst>
          <pc:picChg chg="add mod">
            <ac:chgData name="Julia Thom I CHESCO GmbH" userId="4e99f1ff-2456-4689-8d13-aadad49050fe" providerId="ADAL" clId="{FEC7DC35-AA9C-4D33-ABF5-207DE62A85C5}" dt="2024-03-18T08:09:46.190" v="1168"/>
            <ac:picMkLst>
              <pc:docMk/>
              <pc:sldMasterMk cId="0" sldId="2147483706"/>
              <pc:sldLayoutMk cId="0" sldId="2147483657"/>
              <ac:picMk id="2" creationId="{BFD4B579-253C-47FB-E130-E4690E59E751}"/>
            </ac:picMkLst>
          </pc:picChg>
        </pc:sldLayoutChg>
        <pc:sldLayoutChg chg="addSp modSp">
          <pc:chgData name="Julia Thom I CHESCO GmbH" userId="4e99f1ff-2456-4689-8d13-aadad49050fe" providerId="ADAL" clId="{FEC7DC35-AA9C-4D33-ABF5-207DE62A85C5}" dt="2024-03-18T08:09:47.427" v="1169"/>
          <pc:sldLayoutMkLst>
            <pc:docMk/>
            <pc:sldMasterMk cId="0" sldId="2147483706"/>
            <pc:sldLayoutMk cId="0" sldId="2147483658"/>
          </pc:sldLayoutMkLst>
          <pc:picChg chg="add mod">
            <ac:chgData name="Julia Thom I CHESCO GmbH" userId="4e99f1ff-2456-4689-8d13-aadad49050fe" providerId="ADAL" clId="{FEC7DC35-AA9C-4D33-ABF5-207DE62A85C5}" dt="2024-03-18T08:09:47.427" v="1169"/>
            <ac:picMkLst>
              <pc:docMk/>
              <pc:sldMasterMk cId="0" sldId="2147483706"/>
              <pc:sldLayoutMk cId="0" sldId="2147483658"/>
              <ac:picMk id="2" creationId="{BAA5EAF5-0D32-39DA-19DD-935EA3597537}"/>
            </ac:picMkLst>
          </pc:picChg>
        </pc:sldLayoutChg>
        <pc:sldLayoutChg chg="addSp modSp">
          <pc:chgData name="Julia Thom I CHESCO GmbH" userId="4e99f1ff-2456-4689-8d13-aadad49050fe" providerId="ADAL" clId="{FEC7DC35-AA9C-4D33-ABF5-207DE62A85C5}" dt="2024-03-18T08:09:48.138" v="1170"/>
          <pc:sldLayoutMkLst>
            <pc:docMk/>
            <pc:sldMasterMk cId="0" sldId="2147483706"/>
            <pc:sldLayoutMk cId="0" sldId="2147483662"/>
          </pc:sldLayoutMkLst>
          <pc:picChg chg="add mod">
            <ac:chgData name="Julia Thom I CHESCO GmbH" userId="4e99f1ff-2456-4689-8d13-aadad49050fe" providerId="ADAL" clId="{FEC7DC35-AA9C-4D33-ABF5-207DE62A85C5}" dt="2024-03-18T08:09:48.138" v="1170"/>
            <ac:picMkLst>
              <pc:docMk/>
              <pc:sldMasterMk cId="0" sldId="2147483706"/>
              <pc:sldLayoutMk cId="0" sldId="2147483662"/>
              <ac:picMk id="2" creationId="{5429B404-16DE-9C51-5253-26E785B067BD}"/>
            </ac:picMkLst>
          </pc:picChg>
        </pc:sldLayoutChg>
        <pc:sldLayoutChg chg="addSp modSp">
          <pc:chgData name="Julia Thom I CHESCO GmbH" userId="4e99f1ff-2456-4689-8d13-aadad49050fe" providerId="ADAL" clId="{FEC7DC35-AA9C-4D33-ABF5-207DE62A85C5}" dt="2024-03-18T08:09:50.021" v="1171"/>
          <pc:sldLayoutMkLst>
            <pc:docMk/>
            <pc:sldMasterMk cId="0" sldId="2147483706"/>
            <pc:sldLayoutMk cId="0" sldId="2147483665"/>
          </pc:sldLayoutMkLst>
          <pc:picChg chg="add mod">
            <ac:chgData name="Julia Thom I CHESCO GmbH" userId="4e99f1ff-2456-4689-8d13-aadad49050fe" providerId="ADAL" clId="{FEC7DC35-AA9C-4D33-ABF5-207DE62A85C5}" dt="2024-03-18T08:09:50.021" v="1171"/>
            <ac:picMkLst>
              <pc:docMk/>
              <pc:sldMasterMk cId="0" sldId="2147483706"/>
              <pc:sldLayoutMk cId="0" sldId="2147483665"/>
              <ac:picMk id="2" creationId="{2204A2EC-0FE3-44A7-69A8-73C462002D50}"/>
            </ac:picMkLst>
          </pc:picChg>
        </pc:sldLayoutChg>
        <pc:sldLayoutChg chg="addSp modSp">
          <pc:chgData name="Julia Thom I CHESCO GmbH" userId="4e99f1ff-2456-4689-8d13-aadad49050fe" providerId="ADAL" clId="{FEC7DC35-AA9C-4D33-ABF5-207DE62A85C5}" dt="2024-03-18T08:09:51.575" v="1172"/>
          <pc:sldLayoutMkLst>
            <pc:docMk/>
            <pc:sldMasterMk cId="0" sldId="2147483706"/>
            <pc:sldLayoutMk cId="0" sldId="2147483667"/>
          </pc:sldLayoutMkLst>
          <pc:picChg chg="add mod">
            <ac:chgData name="Julia Thom I CHESCO GmbH" userId="4e99f1ff-2456-4689-8d13-aadad49050fe" providerId="ADAL" clId="{FEC7DC35-AA9C-4D33-ABF5-207DE62A85C5}" dt="2024-03-18T08:09:51.575" v="1172"/>
            <ac:picMkLst>
              <pc:docMk/>
              <pc:sldMasterMk cId="0" sldId="2147483706"/>
              <pc:sldLayoutMk cId="0" sldId="2147483667"/>
              <ac:picMk id="2" creationId="{C3554F65-7223-EBCA-1BC1-52D657E35149}"/>
            </ac:picMkLst>
          </pc:picChg>
        </pc:sldLayoutChg>
        <pc:sldLayoutChg chg="addSp modSp">
          <pc:chgData name="Julia Thom I CHESCO GmbH" userId="4e99f1ff-2456-4689-8d13-aadad49050fe" providerId="ADAL" clId="{FEC7DC35-AA9C-4D33-ABF5-207DE62A85C5}" dt="2024-03-18T08:09:52.347" v="1173"/>
          <pc:sldLayoutMkLst>
            <pc:docMk/>
            <pc:sldMasterMk cId="0" sldId="2147483706"/>
            <pc:sldLayoutMk cId="0" sldId="2147483668"/>
          </pc:sldLayoutMkLst>
          <pc:picChg chg="add mod">
            <ac:chgData name="Julia Thom I CHESCO GmbH" userId="4e99f1ff-2456-4689-8d13-aadad49050fe" providerId="ADAL" clId="{FEC7DC35-AA9C-4D33-ABF5-207DE62A85C5}" dt="2024-03-18T08:09:52.347" v="1173"/>
            <ac:picMkLst>
              <pc:docMk/>
              <pc:sldMasterMk cId="0" sldId="2147483706"/>
              <pc:sldLayoutMk cId="0" sldId="2147483668"/>
              <ac:picMk id="2" creationId="{61497819-8C0F-9679-0A0B-C0CE5EF27831}"/>
            </ac:picMkLst>
          </pc:picChg>
        </pc:sldLayoutChg>
        <pc:sldLayoutChg chg="addSp modSp">
          <pc:chgData name="Julia Thom I CHESCO GmbH" userId="4e99f1ff-2456-4689-8d13-aadad49050fe" providerId="ADAL" clId="{FEC7DC35-AA9C-4D33-ABF5-207DE62A85C5}" dt="2024-03-18T08:09:55.115" v="1174"/>
          <pc:sldLayoutMkLst>
            <pc:docMk/>
            <pc:sldMasterMk cId="0" sldId="2147483706"/>
            <pc:sldLayoutMk cId="0" sldId="2147483672"/>
          </pc:sldLayoutMkLst>
          <pc:picChg chg="add mod">
            <ac:chgData name="Julia Thom I CHESCO GmbH" userId="4e99f1ff-2456-4689-8d13-aadad49050fe" providerId="ADAL" clId="{FEC7DC35-AA9C-4D33-ABF5-207DE62A85C5}" dt="2024-03-18T08:09:55.115" v="1174"/>
            <ac:picMkLst>
              <pc:docMk/>
              <pc:sldMasterMk cId="0" sldId="2147483706"/>
              <pc:sldLayoutMk cId="0" sldId="2147483672"/>
              <ac:picMk id="2" creationId="{09F1414F-16B9-1156-079F-5E830C9006B9}"/>
            </ac:picMkLst>
          </pc:picChg>
        </pc:sldLayoutChg>
        <pc:sldLayoutChg chg="addSp modSp">
          <pc:chgData name="Julia Thom I CHESCO GmbH" userId="4e99f1ff-2456-4689-8d13-aadad49050fe" providerId="ADAL" clId="{FEC7DC35-AA9C-4D33-ABF5-207DE62A85C5}" dt="2024-03-18T08:09:56.451" v="1175"/>
          <pc:sldLayoutMkLst>
            <pc:docMk/>
            <pc:sldMasterMk cId="0" sldId="2147483706"/>
            <pc:sldLayoutMk cId="0" sldId="2147483673"/>
          </pc:sldLayoutMkLst>
          <pc:picChg chg="add mod">
            <ac:chgData name="Julia Thom I CHESCO GmbH" userId="4e99f1ff-2456-4689-8d13-aadad49050fe" providerId="ADAL" clId="{FEC7DC35-AA9C-4D33-ABF5-207DE62A85C5}" dt="2024-03-18T08:09:56.451" v="1175"/>
            <ac:picMkLst>
              <pc:docMk/>
              <pc:sldMasterMk cId="0" sldId="2147483706"/>
              <pc:sldLayoutMk cId="0" sldId="2147483673"/>
              <ac:picMk id="2" creationId="{8012CB14-4588-CCAD-F9D2-2E0377244C3D}"/>
            </ac:picMkLst>
          </pc:picChg>
        </pc:sldLayoutChg>
        <pc:sldLayoutChg chg="addSp modSp">
          <pc:chgData name="Julia Thom I CHESCO GmbH" userId="4e99f1ff-2456-4689-8d13-aadad49050fe" providerId="ADAL" clId="{FEC7DC35-AA9C-4D33-ABF5-207DE62A85C5}" dt="2024-03-18T08:09:58.450" v="1176"/>
          <pc:sldLayoutMkLst>
            <pc:docMk/>
            <pc:sldMasterMk cId="0" sldId="2147483706"/>
            <pc:sldLayoutMk cId="0" sldId="2147483675"/>
          </pc:sldLayoutMkLst>
          <pc:picChg chg="add mod">
            <ac:chgData name="Julia Thom I CHESCO GmbH" userId="4e99f1ff-2456-4689-8d13-aadad49050fe" providerId="ADAL" clId="{FEC7DC35-AA9C-4D33-ABF5-207DE62A85C5}" dt="2024-03-18T08:09:58.450" v="1176"/>
            <ac:picMkLst>
              <pc:docMk/>
              <pc:sldMasterMk cId="0" sldId="2147483706"/>
              <pc:sldLayoutMk cId="0" sldId="2147483675"/>
              <ac:picMk id="2" creationId="{FEFD8C95-AE92-1ADE-9763-354438114428}"/>
            </ac:picMkLst>
          </pc:picChg>
        </pc:sldLayoutChg>
        <pc:sldLayoutChg chg="addSp modSp">
          <pc:chgData name="Julia Thom I CHESCO GmbH" userId="4e99f1ff-2456-4689-8d13-aadad49050fe" providerId="ADAL" clId="{FEC7DC35-AA9C-4D33-ABF5-207DE62A85C5}" dt="2024-03-18T08:10:00.396" v="1177"/>
          <pc:sldLayoutMkLst>
            <pc:docMk/>
            <pc:sldMasterMk cId="0" sldId="2147483706"/>
            <pc:sldLayoutMk cId="4066044971" sldId="2147483721"/>
          </pc:sldLayoutMkLst>
          <pc:picChg chg="add mod">
            <ac:chgData name="Julia Thom I CHESCO GmbH" userId="4e99f1ff-2456-4689-8d13-aadad49050fe" providerId="ADAL" clId="{FEC7DC35-AA9C-4D33-ABF5-207DE62A85C5}" dt="2024-03-18T08:10:00.396" v="1177"/>
            <ac:picMkLst>
              <pc:docMk/>
              <pc:sldMasterMk cId="0" sldId="2147483706"/>
              <pc:sldLayoutMk cId="4066044971" sldId="2147483721"/>
              <ac:picMk id="2" creationId="{5B9EA0A3-45D7-1FB8-5C43-7AE195A677A8}"/>
            </ac:picMkLst>
          </pc:picChg>
        </pc:sldLayoutChg>
      </pc:sldMasterChg>
      <pc:sldMasterChg chg="addSp delSp modSp mod modSldLayout">
        <pc:chgData name="Julia Thom I CHESCO GmbH" userId="4e99f1ff-2456-4689-8d13-aadad49050fe" providerId="ADAL" clId="{FEC7DC35-AA9C-4D33-ABF5-207DE62A85C5}" dt="2024-03-18T08:09:22.152" v="1163"/>
        <pc:sldMasterMkLst>
          <pc:docMk/>
          <pc:sldMasterMk cId="0" sldId="2147483707"/>
        </pc:sldMasterMkLst>
        <pc:picChg chg="add del mod">
          <ac:chgData name="Julia Thom I CHESCO GmbH" userId="4e99f1ff-2456-4689-8d13-aadad49050fe" providerId="ADAL" clId="{FEC7DC35-AA9C-4D33-ABF5-207DE62A85C5}" dt="2024-03-18T08:09:01.405" v="1149" actId="21"/>
          <ac:picMkLst>
            <pc:docMk/>
            <pc:sldMasterMk cId="0" sldId="2147483707"/>
            <ac:picMk id="2" creationId="{F50CE276-E62E-1837-2AF7-661742B4E68F}"/>
          </ac:picMkLst>
        </pc:picChg>
        <pc:sldLayoutChg chg="addSp modSp">
          <pc:chgData name="Julia Thom I CHESCO GmbH" userId="4e99f1ff-2456-4689-8d13-aadad49050fe" providerId="ADAL" clId="{FEC7DC35-AA9C-4D33-ABF5-207DE62A85C5}" dt="2024-03-17T22:54:53.187" v="369"/>
          <pc:sldLayoutMkLst>
            <pc:docMk/>
            <pc:sldMasterMk cId="0" sldId="2147483707"/>
            <pc:sldLayoutMk cId="0" sldId="2147483677"/>
          </pc:sldLayoutMkLst>
          <pc:picChg chg="add mod">
            <ac:chgData name="Julia Thom I CHESCO GmbH" userId="4e99f1ff-2456-4689-8d13-aadad49050fe" providerId="ADAL" clId="{FEC7DC35-AA9C-4D33-ABF5-207DE62A85C5}" dt="2024-03-17T22:54:53.187" v="369"/>
            <ac:picMkLst>
              <pc:docMk/>
              <pc:sldMasterMk cId="0" sldId="2147483707"/>
              <pc:sldLayoutMk cId="0" sldId="2147483677"/>
              <ac:picMk id="2" creationId="{D63B4B6F-BD68-B1C0-4CF0-5EC8104CA00F}"/>
            </ac:picMkLst>
          </pc:picChg>
        </pc:sldLayoutChg>
        <pc:sldLayoutChg chg="addSp modSp">
          <pc:chgData name="Julia Thom I CHESCO GmbH" userId="4e99f1ff-2456-4689-8d13-aadad49050fe" providerId="ADAL" clId="{FEC7DC35-AA9C-4D33-ABF5-207DE62A85C5}" dt="2024-03-17T22:54:55.839" v="370"/>
          <pc:sldLayoutMkLst>
            <pc:docMk/>
            <pc:sldMasterMk cId="0" sldId="2147483707"/>
            <pc:sldLayoutMk cId="0" sldId="2147483678"/>
          </pc:sldLayoutMkLst>
          <pc:picChg chg="add mod">
            <ac:chgData name="Julia Thom I CHESCO GmbH" userId="4e99f1ff-2456-4689-8d13-aadad49050fe" providerId="ADAL" clId="{FEC7DC35-AA9C-4D33-ABF5-207DE62A85C5}" dt="2024-03-17T22:54:55.839" v="370"/>
            <ac:picMkLst>
              <pc:docMk/>
              <pc:sldMasterMk cId="0" sldId="2147483707"/>
              <pc:sldLayoutMk cId="0" sldId="2147483678"/>
              <ac:picMk id="2" creationId="{B12731C6-26A0-221D-BA99-D6F34F72808F}"/>
            </ac:picMkLst>
          </pc:picChg>
        </pc:sldLayoutChg>
        <pc:sldLayoutChg chg="addSp modSp">
          <pc:chgData name="Julia Thom I CHESCO GmbH" userId="4e99f1ff-2456-4689-8d13-aadad49050fe" providerId="ADAL" clId="{FEC7DC35-AA9C-4D33-ABF5-207DE62A85C5}" dt="2024-03-18T08:09:04.533" v="1150"/>
          <pc:sldLayoutMkLst>
            <pc:docMk/>
            <pc:sldMasterMk cId="0" sldId="2147483707"/>
            <pc:sldLayoutMk cId="0" sldId="2147483685"/>
          </pc:sldLayoutMkLst>
          <pc:picChg chg="add mod">
            <ac:chgData name="Julia Thom I CHESCO GmbH" userId="4e99f1ff-2456-4689-8d13-aadad49050fe" providerId="ADAL" clId="{FEC7DC35-AA9C-4D33-ABF5-207DE62A85C5}" dt="2024-03-18T08:09:04.533" v="1150"/>
            <ac:picMkLst>
              <pc:docMk/>
              <pc:sldMasterMk cId="0" sldId="2147483707"/>
              <pc:sldLayoutMk cId="0" sldId="2147483685"/>
              <ac:picMk id="2" creationId="{F50CE276-E62E-1837-2AF7-661742B4E68F}"/>
            </ac:picMkLst>
          </pc:picChg>
        </pc:sldLayoutChg>
        <pc:sldLayoutChg chg="addSp modSp">
          <pc:chgData name="Julia Thom I CHESCO GmbH" userId="4e99f1ff-2456-4689-8d13-aadad49050fe" providerId="ADAL" clId="{FEC7DC35-AA9C-4D33-ABF5-207DE62A85C5}" dt="2024-03-18T08:09:06.716" v="1151"/>
          <pc:sldLayoutMkLst>
            <pc:docMk/>
            <pc:sldMasterMk cId="0" sldId="2147483707"/>
            <pc:sldLayoutMk cId="0" sldId="2147483686"/>
          </pc:sldLayoutMkLst>
          <pc:picChg chg="add mod">
            <ac:chgData name="Julia Thom I CHESCO GmbH" userId="4e99f1ff-2456-4689-8d13-aadad49050fe" providerId="ADAL" clId="{FEC7DC35-AA9C-4D33-ABF5-207DE62A85C5}" dt="2024-03-18T08:09:06.716" v="1151"/>
            <ac:picMkLst>
              <pc:docMk/>
              <pc:sldMasterMk cId="0" sldId="2147483707"/>
              <pc:sldLayoutMk cId="0" sldId="2147483686"/>
              <ac:picMk id="2" creationId="{92DAE2B6-E948-22A4-161A-F1F4A8A865E7}"/>
            </ac:picMkLst>
          </pc:picChg>
        </pc:sldLayoutChg>
        <pc:sldLayoutChg chg="addSp modSp">
          <pc:chgData name="Julia Thom I CHESCO GmbH" userId="4e99f1ff-2456-4689-8d13-aadad49050fe" providerId="ADAL" clId="{FEC7DC35-AA9C-4D33-ABF5-207DE62A85C5}" dt="2024-03-18T08:09:08.113" v="1152"/>
          <pc:sldLayoutMkLst>
            <pc:docMk/>
            <pc:sldMasterMk cId="0" sldId="2147483707"/>
            <pc:sldLayoutMk cId="0" sldId="2147483687"/>
          </pc:sldLayoutMkLst>
          <pc:picChg chg="add mod">
            <ac:chgData name="Julia Thom I CHESCO GmbH" userId="4e99f1ff-2456-4689-8d13-aadad49050fe" providerId="ADAL" clId="{FEC7DC35-AA9C-4D33-ABF5-207DE62A85C5}" dt="2024-03-18T08:09:08.113" v="1152"/>
            <ac:picMkLst>
              <pc:docMk/>
              <pc:sldMasterMk cId="0" sldId="2147483707"/>
              <pc:sldLayoutMk cId="0" sldId="2147483687"/>
              <ac:picMk id="2" creationId="{473253C6-9C82-64B7-A78C-A401584FE72D}"/>
            </ac:picMkLst>
          </pc:picChg>
        </pc:sldLayoutChg>
        <pc:sldLayoutChg chg="addSp modSp">
          <pc:chgData name="Julia Thom I CHESCO GmbH" userId="4e99f1ff-2456-4689-8d13-aadad49050fe" providerId="ADAL" clId="{FEC7DC35-AA9C-4D33-ABF5-207DE62A85C5}" dt="2024-03-18T08:09:09.073" v="1153"/>
          <pc:sldLayoutMkLst>
            <pc:docMk/>
            <pc:sldMasterMk cId="0" sldId="2147483707"/>
            <pc:sldLayoutMk cId="0" sldId="2147483688"/>
          </pc:sldLayoutMkLst>
          <pc:picChg chg="add mod">
            <ac:chgData name="Julia Thom I CHESCO GmbH" userId="4e99f1ff-2456-4689-8d13-aadad49050fe" providerId="ADAL" clId="{FEC7DC35-AA9C-4D33-ABF5-207DE62A85C5}" dt="2024-03-18T08:09:09.073" v="1153"/>
            <ac:picMkLst>
              <pc:docMk/>
              <pc:sldMasterMk cId="0" sldId="2147483707"/>
              <pc:sldLayoutMk cId="0" sldId="2147483688"/>
              <ac:picMk id="2" creationId="{D79F3E34-DC67-617C-21D5-A6E7633C0C90}"/>
            </ac:picMkLst>
          </pc:picChg>
        </pc:sldLayoutChg>
        <pc:sldLayoutChg chg="addSp modSp">
          <pc:chgData name="Julia Thom I CHESCO GmbH" userId="4e99f1ff-2456-4689-8d13-aadad49050fe" providerId="ADAL" clId="{FEC7DC35-AA9C-4D33-ABF5-207DE62A85C5}" dt="2024-03-18T08:09:10.282" v="1154"/>
          <pc:sldLayoutMkLst>
            <pc:docMk/>
            <pc:sldMasterMk cId="0" sldId="2147483707"/>
            <pc:sldLayoutMk cId="0" sldId="2147483689"/>
          </pc:sldLayoutMkLst>
          <pc:picChg chg="add mod">
            <ac:chgData name="Julia Thom I CHESCO GmbH" userId="4e99f1ff-2456-4689-8d13-aadad49050fe" providerId="ADAL" clId="{FEC7DC35-AA9C-4D33-ABF5-207DE62A85C5}" dt="2024-03-18T08:09:10.282" v="1154"/>
            <ac:picMkLst>
              <pc:docMk/>
              <pc:sldMasterMk cId="0" sldId="2147483707"/>
              <pc:sldLayoutMk cId="0" sldId="2147483689"/>
              <ac:picMk id="2" creationId="{C6C01BB6-0BE2-51B1-9687-BA7761A7A37A}"/>
            </ac:picMkLst>
          </pc:picChg>
        </pc:sldLayoutChg>
        <pc:sldLayoutChg chg="addSp modSp">
          <pc:chgData name="Julia Thom I CHESCO GmbH" userId="4e99f1ff-2456-4689-8d13-aadad49050fe" providerId="ADAL" clId="{FEC7DC35-AA9C-4D33-ABF5-207DE62A85C5}" dt="2024-03-18T08:09:11.099" v="1155"/>
          <pc:sldLayoutMkLst>
            <pc:docMk/>
            <pc:sldMasterMk cId="0" sldId="2147483707"/>
            <pc:sldLayoutMk cId="0" sldId="2147483691"/>
          </pc:sldLayoutMkLst>
          <pc:picChg chg="add mod">
            <ac:chgData name="Julia Thom I CHESCO GmbH" userId="4e99f1ff-2456-4689-8d13-aadad49050fe" providerId="ADAL" clId="{FEC7DC35-AA9C-4D33-ABF5-207DE62A85C5}" dt="2024-03-18T08:09:11.099" v="1155"/>
            <ac:picMkLst>
              <pc:docMk/>
              <pc:sldMasterMk cId="0" sldId="2147483707"/>
              <pc:sldLayoutMk cId="0" sldId="2147483691"/>
              <ac:picMk id="2" creationId="{C4CE0B62-2CE4-F862-E078-2733BC164A35}"/>
            </ac:picMkLst>
          </pc:picChg>
        </pc:sldLayoutChg>
        <pc:sldLayoutChg chg="addSp modSp">
          <pc:chgData name="Julia Thom I CHESCO GmbH" userId="4e99f1ff-2456-4689-8d13-aadad49050fe" providerId="ADAL" clId="{FEC7DC35-AA9C-4D33-ABF5-207DE62A85C5}" dt="2024-03-18T08:09:12.403" v="1156"/>
          <pc:sldLayoutMkLst>
            <pc:docMk/>
            <pc:sldMasterMk cId="0" sldId="2147483707"/>
            <pc:sldLayoutMk cId="0" sldId="2147483692"/>
          </pc:sldLayoutMkLst>
          <pc:picChg chg="add mod">
            <ac:chgData name="Julia Thom I CHESCO GmbH" userId="4e99f1ff-2456-4689-8d13-aadad49050fe" providerId="ADAL" clId="{FEC7DC35-AA9C-4D33-ABF5-207DE62A85C5}" dt="2024-03-18T08:09:12.403" v="1156"/>
            <ac:picMkLst>
              <pc:docMk/>
              <pc:sldMasterMk cId="0" sldId="2147483707"/>
              <pc:sldLayoutMk cId="0" sldId="2147483692"/>
              <ac:picMk id="2" creationId="{F4B6F83F-AA56-F4F1-E29F-1F9CBF907FBA}"/>
            </ac:picMkLst>
          </pc:picChg>
        </pc:sldLayoutChg>
        <pc:sldLayoutChg chg="addSp modSp">
          <pc:chgData name="Julia Thom I CHESCO GmbH" userId="4e99f1ff-2456-4689-8d13-aadad49050fe" providerId="ADAL" clId="{FEC7DC35-AA9C-4D33-ABF5-207DE62A85C5}" dt="2024-03-18T08:09:14.146" v="1157"/>
          <pc:sldLayoutMkLst>
            <pc:docMk/>
            <pc:sldMasterMk cId="0" sldId="2147483707"/>
            <pc:sldLayoutMk cId="0" sldId="2147483694"/>
          </pc:sldLayoutMkLst>
          <pc:picChg chg="add mod">
            <ac:chgData name="Julia Thom I CHESCO GmbH" userId="4e99f1ff-2456-4689-8d13-aadad49050fe" providerId="ADAL" clId="{FEC7DC35-AA9C-4D33-ABF5-207DE62A85C5}" dt="2024-03-18T08:09:14.146" v="1157"/>
            <ac:picMkLst>
              <pc:docMk/>
              <pc:sldMasterMk cId="0" sldId="2147483707"/>
              <pc:sldLayoutMk cId="0" sldId="2147483694"/>
              <ac:picMk id="2" creationId="{78AAAA58-C8A7-FF0B-69A2-38D73CB8CC80}"/>
            </ac:picMkLst>
          </pc:picChg>
        </pc:sldLayoutChg>
        <pc:sldLayoutChg chg="addSp modSp">
          <pc:chgData name="Julia Thom I CHESCO GmbH" userId="4e99f1ff-2456-4689-8d13-aadad49050fe" providerId="ADAL" clId="{FEC7DC35-AA9C-4D33-ABF5-207DE62A85C5}" dt="2024-03-18T08:09:15.559" v="1158"/>
          <pc:sldLayoutMkLst>
            <pc:docMk/>
            <pc:sldMasterMk cId="0" sldId="2147483707"/>
            <pc:sldLayoutMk cId="0" sldId="2147483696"/>
          </pc:sldLayoutMkLst>
          <pc:picChg chg="add mod">
            <ac:chgData name="Julia Thom I CHESCO GmbH" userId="4e99f1ff-2456-4689-8d13-aadad49050fe" providerId="ADAL" clId="{FEC7DC35-AA9C-4D33-ABF5-207DE62A85C5}" dt="2024-03-18T08:09:15.559" v="1158"/>
            <ac:picMkLst>
              <pc:docMk/>
              <pc:sldMasterMk cId="0" sldId="2147483707"/>
              <pc:sldLayoutMk cId="0" sldId="2147483696"/>
              <ac:picMk id="2" creationId="{668B4761-EB35-03F9-4119-ECE69BBBEAD8}"/>
            </ac:picMkLst>
          </pc:picChg>
        </pc:sldLayoutChg>
        <pc:sldLayoutChg chg="addSp modSp">
          <pc:chgData name="Julia Thom I CHESCO GmbH" userId="4e99f1ff-2456-4689-8d13-aadad49050fe" providerId="ADAL" clId="{FEC7DC35-AA9C-4D33-ABF5-207DE62A85C5}" dt="2024-03-18T08:09:16.250" v="1159"/>
          <pc:sldLayoutMkLst>
            <pc:docMk/>
            <pc:sldMasterMk cId="0" sldId="2147483707"/>
            <pc:sldLayoutMk cId="0" sldId="2147483697"/>
          </pc:sldLayoutMkLst>
          <pc:picChg chg="add mod">
            <ac:chgData name="Julia Thom I CHESCO GmbH" userId="4e99f1ff-2456-4689-8d13-aadad49050fe" providerId="ADAL" clId="{FEC7DC35-AA9C-4D33-ABF5-207DE62A85C5}" dt="2024-03-18T08:09:16.250" v="1159"/>
            <ac:picMkLst>
              <pc:docMk/>
              <pc:sldMasterMk cId="0" sldId="2147483707"/>
              <pc:sldLayoutMk cId="0" sldId="2147483697"/>
              <ac:picMk id="2" creationId="{85155BFB-664B-3A07-FB25-87697203E757}"/>
            </ac:picMkLst>
          </pc:picChg>
        </pc:sldLayoutChg>
        <pc:sldLayoutChg chg="addSp modSp">
          <pc:chgData name="Julia Thom I CHESCO GmbH" userId="4e99f1ff-2456-4689-8d13-aadad49050fe" providerId="ADAL" clId="{FEC7DC35-AA9C-4D33-ABF5-207DE62A85C5}" dt="2024-03-18T08:09:18.230" v="1160"/>
          <pc:sldLayoutMkLst>
            <pc:docMk/>
            <pc:sldMasterMk cId="0" sldId="2147483707"/>
            <pc:sldLayoutMk cId="0" sldId="2147483699"/>
          </pc:sldLayoutMkLst>
          <pc:picChg chg="add mod">
            <ac:chgData name="Julia Thom I CHESCO GmbH" userId="4e99f1ff-2456-4689-8d13-aadad49050fe" providerId="ADAL" clId="{FEC7DC35-AA9C-4D33-ABF5-207DE62A85C5}" dt="2024-03-18T08:09:18.230" v="1160"/>
            <ac:picMkLst>
              <pc:docMk/>
              <pc:sldMasterMk cId="0" sldId="2147483707"/>
              <pc:sldLayoutMk cId="0" sldId="2147483699"/>
              <ac:picMk id="2" creationId="{13FFCC29-90C6-1980-1A9A-A0D36573A1A9}"/>
            </ac:picMkLst>
          </pc:picChg>
        </pc:sldLayoutChg>
        <pc:sldLayoutChg chg="addSp modSp">
          <pc:chgData name="Julia Thom I CHESCO GmbH" userId="4e99f1ff-2456-4689-8d13-aadad49050fe" providerId="ADAL" clId="{FEC7DC35-AA9C-4D33-ABF5-207DE62A85C5}" dt="2024-03-18T08:09:19.405" v="1161"/>
          <pc:sldLayoutMkLst>
            <pc:docMk/>
            <pc:sldMasterMk cId="0" sldId="2147483707"/>
            <pc:sldLayoutMk cId="0" sldId="2147483701"/>
          </pc:sldLayoutMkLst>
          <pc:picChg chg="add mod">
            <ac:chgData name="Julia Thom I CHESCO GmbH" userId="4e99f1ff-2456-4689-8d13-aadad49050fe" providerId="ADAL" clId="{FEC7DC35-AA9C-4D33-ABF5-207DE62A85C5}" dt="2024-03-18T08:09:19.405" v="1161"/>
            <ac:picMkLst>
              <pc:docMk/>
              <pc:sldMasterMk cId="0" sldId="2147483707"/>
              <pc:sldLayoutMk cId="0" sldId="2147483701"/>
              <ac:picMk id="2" creationId="{A2A771E3-F7BE-885A-195F-5C9F5998BD0D}"/>
            </ac:picMkLst>
          </pc:picChg>
        </pc:sldLayoutChg>
        <pc:sldLayoutChg chg="addSp modSp">
          <pc:chgData name="Julia Thom I CHESCO GmbH" userId="4e99f1ff-2456-4689-8d13-aadad49050fe" providerId="ADAL" clId="{FEC7DC35-AA9C-4D33-ABF5-207DE62A85C5}" dt="2024-03-18T08:09:20.220" v="1162"/>
          <pc:sldLayoutMkLst>
            <pc:docMk/>
            <pc:sldMasterMk cId="0" sldId="2147483707"/>
            <pc:sldLayoutMk cId="0" sldId="2147483702"/>
          </pc:sldLayoutMkLst>
          <pc:picChg chg="add mod">
            <ac:chgData name="Julia Thom I CHESCO GmbH" userId="4e99f1ff-2456-4689-8d13-aadad49050fe" providerId="ADAL" clId="{FEC7DC35-AA9C-4D33-ABF5-207DE62A85C5}" dt="2024-03-18T08:09:20.220" v="1162"/>
            <ac:picMkLst>
              <pc:docMk/>
              <pc:sldMasterMk cId="0" sldId="2147483707"/>
              <pc:sldLayoutMk cId="0" sldId="2147483702"/>
              <ac:picMk id="2" creationId="{F15D4B9C-20E9-B4CE-4E80-9BBB8AD31377}"/>
            </ac:picMkLst>
          </pc:picChg>
        </pc:sldLayoutChg>
        <pc:sldLayoutChg chg="addSp modSp">
          <pc:chgData name="Julia Thom I CHESCO GmbH" userId="4e99f1ff-2456-4689-8d13-aadad49050fe" providerId="ADAL" clId="{FEC7DC35-AA9C-4D33-ABF5-207DE62A85C5}" dt="2024-03-18T08:09:22.152" v="1163"/>
          <pc:sldLayoutMkLst>
            <pc:docMk/>
            <pc:sldMasterMk cId="0" sldId="2147483707"/>
            <pc:sldLayoutMk cId="0" sldId="2147483704"/>
          </pc:sldLayoutMkLst>
          <pc:picChg chg="add mod">
            <ac:chgData name="Julia Thom I CHESCO GmbH" userId="4e99f1ff-2456-4689-8d13-aadad49050fe" providerId="ADAL" clId="{FEC7DC35-AA9C-4D33-ABF5-207DE62A85C5}" dt="2024-03-18T08:09:22.152" v="1163"/>
            <ac:picMkLst>
              <pc:docMk/>
              <pc:sldMasterMk cId="0" sldId="2147483707"/>
              <pc:sldLayoutMk cId="0" sldId="2147483704"/>
              <ac:picMk id="2" creationId="{D8A6F17F-F872-6763-5968-75C4CFDD0AE1}"/>
            </ac:picMkLst>
          </pc:picChg>
        </pc:sldLayoutChg>
      </pc:sldMasterChg>
    </pc:docChg>
  </pc:docChgLst>
  <pc:docChgLst>
    <pc:chgData name="Heiko Witte I CHESCO GmbH" userId="2cfac0e0-b834-47d6-a09b-fb0d53d7b784" providerId="ADAL" clId="{BA6CAAC5-5535-470F-84F3-5F40B498BA43}"/>
    <pc:docChg chg="undo custSel delSld modSld sldOrd">
      <pc:chgData name="Heiko Witte I CHESCO GmbH" userId="2cfac0e0-b834-47d6-a09b-fb0d53d7b784" providerId="ADAL" clId="{BA6CAAC5-5535-470F-84F3-5F40B498BA43}" dt="2024-01-12T10:34:56.498" v="2485" actId="20577"/>
      <pc:docMkLst>
        <pc:docMk/>
      </pc:docMkLst>
      <pc:sldChg chg="addSp delSp modSp mod">
        <pc:chgData name="Heiko Witte I CHESCO GmbH" userId="2cfac0e0-b834-47d6-a09b-fb0d53d7b784" providerId="ADAL" clId="{BA6CAAC5-5535-470F-84F3-5F40B498BA43}" dt="2024-01-12T10:26:36.978" v="2306" actId="404"/>
        <pc:sldMkLst>
          <pc:docMk/>
          <pc:sldMk cId="0" sldId="256"/>
        </pc:sldMkLst>
        <pc:spChg chg="add del mod">
          <ac:chgData name="Heiko Witte I CHESCO GmbH" userId="2cfac0e0-b834-47d6-a09b-fb0d53d7b784" providerId="ADAL" clId="{BA6CAAC5-5535-470F-84F3-5F40B498BA43}" dt="2024-01-12T10:13:32.772" v="1832"/>
          <ac:spMkLst>
            <pc:docMk/>
            <pc:sldMk cId="0" sldId="256"/>
            <ac:spMk id="4" creationId="{AC380475-6958-ED92-E6AE-1A8BDC66D67E}"/>
          </ac:spMkLst>
        </pc:spChg>
        <pc:spChg chg="add del mod">
          <ac:chgData name="Heiko Witte I CHESCO GmbH" userId="2cfac0e0-b834-47d6-a09b-fb0d53d7b784" providerId="ADAL" clId="{BA6CAAC5-5535-470F-84F3-5F40B498BA43}" dt="2024-01-12T10:16:35.975" v="1844"/>
          <ac:spMkLst>
            <pc:docMk/>
            <pc:sldMk cId="0" sldId="256"/>
            <ac:spMk id="9" creationId="{EC7F6D92-D604-6953-750B-F94F89C87264}"/>
          </ac:spMkLst>
        </pc:spChg>
        <pc:spChg chg="mod">
          <ac:chgData name="Heiko Witte I CHESCO GmbH" userId="2cfac0e0-b834-47d6-a09b-fb0d53d7b784" providerId="ADAL" clId="{BA6CAAC5-5535-470F-84F3-5F40B498BA43}" dt="2024-01-12T09:34:43.484" v="592" actId="20577"/>
          <ac:spMkLst>
            <pc:docMk/>
            <pc:sldMk cId="0" sldId="256"/>
            <ac:spMk id="421" creationId="{00000000-0000-0000-0000-000000000000}"/>
          </ac:spMkLst>
        </pc:spChg>
        <pc:spChg chg="mod">
          <ac:chgData name="Heiko Witte I CHESCO GmbH" userId="2cfac0e0-b834-47d6-a09b-fb0d53d7b784" providerId="ADAL" clId="{BA6CAAC5-5535-470F-84F3-5F40B498BA43}" dt="2024-01-12T10:26:36.978" v="2306" actId="404"/>
          <ac:spMkLst>
            <pc:docMk/>
            <pc:sldMk cId="0" sldId="256"/>
            <ac:spMk id="422" creationId="{00000000-0000-0000-0000-000000000000}"/>
          </ac:spMkLst>
        </pc:spChg>
        <pc:picChg chg="add del mod">
          <ac:chgData name="Heiko Witte I CHESCO GmbH" userId="2cfac0e0-b834-47d6-a09b-fb0d53d7b784" providerId="ADAL" clId="{BA6CAAC5-5535-470F-84F3-5F40B498BA43}" dt="2024-01-12T10:13:31.001" v="1831"/>
          <ac:picMkLst>
            <pc:docMk/>
            <pc:sldMk cId="0" sldId="256"/>
            <ac:picMk id="5" creationId="{ADC72955-145E-FC3E-78CD-F394ED942022}"/>
          </ac:picMkLst>
        </pc:picChg>
        <pc:picChg chg="add del mod modCrop">
          <ac:chgData name="Heiko Witte I CHESCO GmbH" userId="2cfac0e0-b834-47d6-a09b-fb0d53d7b784" providerId="ADAL" clId="{BA6CAAC5-5535-470F-84F3-5F40B498BA43}" dt="2024-01-12T10:16:31.659" v="1843" actId="478"/>
          <ac:picMkLst>
            <pc:docMk/>
            <pc:sldMk cId="0" sldId="256"/>
            <ac:picMk id="6" creationId="{4907A571-ADD0-23D3-E1DE-4BF3D7C3B5A2}"/>
          </ac:picMkLst>
        </pc:picChg>
        <pc:picChg chg="add del mod">
          <ac:chgData name="Heiko Witte I CHESCO GmbH" userId="2cfac0e0-b834-47d6-a09b-fb0d53d7b784" providerId="ADAL" clId="{BA6CAAC5-5535-470F-84F3-5F40B498BA43}" dt="2024-01-12T10:16:38.346" v="1845" actId="478"/>
          <ac:picMkLst>
            <pc:docMk/>
            <pc:sldMk cId="0" sldId="256"/>
            <ac:picMk id="7" creationId="{CC64AC83-1F3C-CAC1-C9DE-F43A559AEFFE}"/>
          </ac:picMkLst>
        </pc:picChg>
        <pc:picChg chg="add mod modCrop">
          <ac:chgData name="Heiko Witte I CHESCO GmbH" userId="2cfac0e0-b834-47d6-a09b-fb0d53d7b784" providerId="ADAL" clId="{BA6CAAC5-5535-470F-84F3-5F40B498BA43}" dt="2024-01-12T10:17:34.944" v="1852" actId="14100"/>
          <ac:picMkLst>
            <pc:docMk/>
            <pc:sldMk cId="0" sldId="256"/>
            <ac:picMk id="10" creationId="{AA29195A-D0AD-5AE4-64D9-53D91087F86B}"/>
          </ac:picMkLst>
        </pc:picChg>
        <pc:picChg chg="del mod">
          <ac:chgData name="Heiko Witte I CHESCO GmbH" userId="2cfac0e0-b834-47d6-a09b-fb0d53d7b784" providerId="ADAL" clId="{BA6CAAC5-5535-470F-84F3-5F40B498BA43}" dt="2024-01-12T10:13:27.377" v="1829" actId="478"/>
          <ac:picMkLst>
            <pc:docMk/>
            <pc:sldMk cId="0" sldId="256"/>
            <ac:picMk id="423" creationId="{00000000-0000-0000-0000-000000000000}"/>
          </ac:picMkLst>
        </pc:picChg>
      </pc:sldChg>
      <pc:sldChg chg="addSp delSp modSp mod">
        <pc:chgData name="Heiko Witte I CHESCO GmbH" userId="2cfac0e0-b834-47d6-a09b-fb0d53d7b784" providerId="ADAL" clId="{BA6CAAC5-5535-470F-84F3-5F40B498BA43}" dt="2024-01-12T10:34:56.498" v="2485" actId="20577"/>
        <pc:sldMkLst>
          <pc:docMk/>
          <pc:sldMk cId="0" sldId="257"/>
        </pc:sldMkLst>
        <pc:spChg chg="add del mod">
          <ac:chgData name="Heiko Witte I CHESCO GmbH" userId="2cfac0e0-b834-47d6-a09b-fb0d53d7b784" providerId="ADAL" clId="{BA6CAAC5-5535-470F-84F3-5F40B498BA43}" dt="2024-01-12T10:13:14.038" v="1828" actId="478"/>
          <ac:spMkLst>
            <pc:docMk/>
            <pc:sldMk cId="0" sldId="257"/>
            <ac:spMk id="4" creationId="{14608FB5-4FF3-BF2F-2CF4-FEB7EE69F711}"/>
          </ac:spMkLst>
        </pc:spChg>
        <pc:spChg chg="mod">
          <ac:chgData name="Heiko Witte I CHESCO GmbH" userId="2cfac0e0-b834-47d6-a09b-fb0d53d7b784" providerId="ADAL" clId="{BA6CAAC5-5535-470F-84F3-5F40B498BA43}" dt="2024-01-12T10:34:56.498" v="2485" actId="20577"/>
          <ac:spMkLst>
            <pc:docMk/>
            <pc:sldMk cId="0" sldId="257"/>
            <ac:spMk id="223" creationId="{00000000-0000-0000-0000-000000000000}"/>
          </ac:spMkLst>
        </pc:spChg>
        <pc:spChg chg="mod">
          <ac:chgData name="Heiko Witte I CHESCO GmbH" userId="2cfac0e0-b834-47d6-a09b-fb0d53d7b784" providerId="ADAL" clId="{BA6CAAC5-5535-470F-84F3-5F40B498BA43}" dt="2024-01-12T10:32:00.615" v="2440" actId="20577"/>
          <ac:spMkLst>
            <pc:docMk/>
            <pc:sldMk cId="0" sldId="257"/>
            <ac:spMk id="224" creationId="{00000000-0000-0000-0000-000000000000}"/>
          </ac:spMkLst>
        </pc:spChg>
        <pc:spChg chg="add del">
          <ac:chgData name="Heiko Witte I CHESCO GmbH" userId="2cfac0e0-b834-47d6-a09b-fb0d53d7b784" providerId="ADAL" clId="{BA6CAAC5-5535-470F-84F3-5F40B498BA43}" dt="2024-01-12T10:13:14.038" v="1828" actId="478"/>
          <ac:spMkLst>
            <pc:docMk/>
            <pc:sldMk cId="0" sldId="257"/>
            <ac:spMk id="226" creationId="{00000000-0000-0000-0000-000000000000}"/>
          </ac:spMkLst>
        </pc:spChg>
        <pc:picChg chg="add del">
          <ac:chgData name="Heiko Witte I CHESCO GmbH" userId="2cfac0e0-b834-47d6-a09b-fb0d53d7b784" providerId="ADAL" clId="{BA6CAAC5-5535-470F-84F3-5F40B498BA43}" dt="2024-01-12T10:13:06.566" v="1827" actId="478"/>
          <ac:picMkLst>
            <pc:docMk/>
            <pc:sldMk cId="0" sldId="257"/>
            <ac:picMk id="2" creationId="{87F13812-B6AC-7545-A87A-052DF977FE0B}"/>
          </ac:picMkLst>
        </pc:picChg>
        <pc:picChg chg="add del mod modCrop">
          <ac:chgData name="Heiko Witte I CHESCO GmbH" userId="2cfac0e0-b834-47d6-a09b-fb0d53d7b784" providerId="ADAL" clId="{BA6CAAC5-5535-470F-84F3-5F40B498BA43}" dt="2024-01-12T10:13:06.566" v="1827" actId="478"/>
          <ac:picMkLst>
            <pc:docMk/>
            <pc:sldMk cId="0" sldId="257"/>
            <ac:picMk id="5" creationId="{0541A352-0E82-E0EC-007F-1DCC6C35D380}"/>
          </ac:picMkLst>
        </pc:picChg>
        <pc:picChg chg="del">
          <ac:chgData name="Heiko Witte I CHESCO GmbH" userId="2cfac0e0-b834-47d6-a09b-fb0d53d7b784" providerId="ADAL" clId="{BA6CAAC5-5535-470F-84F3-5F40B498BA43}" dt="2024-01-12T10:11:02.672" v="1812" actId="478"/>
          <ac:picMkLst>
            <pc:docMk/>
            <pc:sldMk cId="0" sldId="257"/>
            <ac:picMk id="222" creationId="{00000000-0000-0000-0000-000000000000}"/>
          </ac:picMkLst>
        </pc:picChg>
      </pc:sldChg>
      <pc:sldChg chg="del">
        <pc:chgData name="Heiko Witte I CHESCO GmbH" userId="2cfac0e0-b834-47d6-a09b-fb0d53d7b784" providerId="ADAL" clId="{BA6CAAC5-5535-470F-84F3-5F40B498BA43}" dt="2024-01-11T22:25:23.641" v="0" actId="47"/>
        <pc:sldMkLst>
          <pc:docMk/>
          <pc:sldMk cId="0" sldId="263"/>
        </pc:sldMkLst>
      </pc:sldChg>
      <pc:sldChg chg="addSp delSp modSp mod">
        <pc:chgData name="Heiko Witte I CHESCO GmbH" userId="2cfac0e0-b834-47d6-a09b-fb0d53d7b784" providerId="ADAL" clId="{BA6CAAC5-5535-470F-84F3-5F40B498BA43}" dt="2024-01-12T10:19:32.344" v="1878" actId="20577"/>
        <pc:sldMkLst>
          <pc:docMk/>
          <pc:sldMk cId="0" sldId="268"/>
        </pc:sldMkLst>
        <pc:spChg chg="del">
          <ac:chgData name="Heiko Witte I CHESCO GmbH" userId="2cfac0e0-b834-47d6-a09b-fb0d53d7b784" providerId="ADAL" clId="{BA6CAAC5-5535-470F-84F3-5F40B498BA43}" dt="2024-01-11T22:25:29.797" v="1" actId="478"/>
          <ac:spMkLst>
            <pc:docMk/>
            <pc:sldMk cId="0" sldId="268"/>
            <ac:spMk id="3" creationId="{3BC4614D-EE78-3403-046F-375E277121B8}"/>
          </ac:spMkLst>
        </pc:spChg>
        <pc:spChg chg="add del">
          <ac:chgData name="Heiko Witte I CHESCO GmbH" userId="2cfac0e0-b834-47d6-a09b-fb0d53d7b784" providerId="ADAL" clId="{BA6CAAC5-5535-470F-84F3-5F40B498BA43}" dt="2024-01-12T10:09:01.851" v="1798" actId="22"/>
          <ac:spMkLst>
            <pc:docMk/>
            <pc:sldMk cId="0" sldId="268"/>
            <ac:spMk id="5" creationId="{F400C629-1CC4-9B92-DE0E-3BA6F4C2A7FC}"/>
          </ac:spMkLst>
        </pc:spChg>
        <pc:spChg chg="mod">
          <ac:chgData name="Heiko Witte I CHESCO GmbH" userId="2cfac0e0-b834-47d6-a09b-fb0d53d7b784" providerId="ADAL" clId="{BA6CAAC5-5535-470F-84F3-5F40B498BA43}" dt="2024-01-12T10:19:32.344" v="1878" actId="20577"/>
          <ac:spMkLst>
            <pc:docMk/>
            <pc:sldMk cId="0" sldId="268"/>
            <ac:spMk id="693" creationId="{00000000-0000-0000-0000-000000000000}"/>
          </ac:spMkLst>
        </pc:spChg>
        <pc:spChg chg="mod">
          <ac:chgData name="Heiko Witte I CHESCO GmbH" userId="2cfac0e0-b834-47d6-a09b-fb0d53d7b784" providerId="ADAL" clId="{BA6CAAC5-5535-470F-84F3-5F40B498BA43}" dt="2024-01-12T09:55:06.498" v="1472"/>
          <ac:spMkLst>
            <pc:docMk/>
            <pc:sldMk cId="0" sldId="268"/>
            <ac:spMk id="696" creationId="{00000000-0000-0000-0000-000000000000}"/>
          </ac:spMkLst>
        </pc:spChg>
        <pc:spChg chg="mod">
          <ac:chgData name="Heiko Witte I CHESCO GmbH" userId="2cfac0e0-b834-47d6-a09b-fb0d53d7b784" providerId="ADAL" clId="{BA6CAAC5-5535-470F-84F3-5F40B498BA43}" dt="2024-01-12T10:08:43.112" v="1796" actId="20577"/>
          <ac:spMkLst>
            <pc:docMk/>
            <pc:sldMk cId="0" sldId="268"/>
            <ac:spMk id="697" creationId="{00000000-0000-0000-0000-000000000000}"/>
          </ac:spMkLst>
        </pc:spChg>
        <pc:spChg chg="mod">
          <ac:chgData name="Heiko Witte I CHESCO GmbH" userId="2cfac0e0-b834-47d6-a09b-fb0d53d7b784" providerId="ADAL" clId="{BA6CAAC5-5535-470F-84F3-5F40B498BA43}" dt="2024-01-12T10:03:56.758" v="1705"/>
          <ac:spMkLst>
            <pc:docMk/>
            <pc:sldMk cId="0" sldId="268"/>
            <ac:spMk id="700" creationId="{00000000-0000-0000-0000-000000000000}"/>
          </ac:spMkLst>
        </pc:spChg>
        <pc:spChg chg="mod">
          <ac:chgData name="Heiko Witte I CHESCO GmbH" userId="2cfac0e0-b834-47d6-a09b-fb0d53d7b784" providerId="ADAL" clId="{BA6CAAC5-5535-470F-84F3-5F40B498BA43}" dt="2024-01-12T10:04:47.908" v="1723" actId="20577"/>
          <ac:spMkLst>
            <pc:docMk/>
            <pc:sldMk cId="0" sldId="268"/>
            <ac:spMk id="702" creationId="{00000000-0000-0000-0000-000000000000}"/>
          </ac:spMkLst>
        </pc:spChg>
        <pc:picChg chg="add mod modCrop">
          <ac:chgData name="Heiko Witte I CHESCO GmbH" userId="2cfac0e0-b834-47d6-a09b-fb0d53d7b784" providerId="ADAL" clId="{BA6CAAC5-5535-470F-84F3-5F40B498BA43}" dt="2024-01-12T10:10:28.354" v="1809" actId="1076"/>
          <ac:picMkLst>
            <pc:docMk/>
            <pc:sldMk cId="0" sldId="268"/>
            <ac:picMk id="6" creationId="{92EE5181-1235-5083-8100-DB471B5782B6}"/>
          </ac:picMkLst>
        </pc:picChg>
        <pc:picChg chg="del">
          <ac:chgData name="Heiko Witte I CHESCO GmbH" userId="2cfac0e0-b834-47d6-a09b-fb0d53d7b784" providerId="ADAL" clId="{BA6CAAC5-5535-470F-84F3-5F40B498BA43}" dt="2024-01-12T10:05:06.907" v="1724" actId="478"/>
          <ac:picMkLst>
            <pc:docMk/>
            <pc:sldMk cId="0" sldId="268"/>
            <ac:picMk id="698" creationId="{00000000-0000-0000-0000-000000000000}"/>
          </ac:picMkLst>
        </pc:picChg>
      </pc:sldChg>
      <pc:sldChg chg="modSp mod ord">
        <pc:chgData name="Heiko Witte I CHESCO GmbH" userId="2cfac0e0-b834-47d6-a09b-fb0d53d7b784" providerId="ADAL" clId="{BA6CAAC5-5535-470F-84F3-5F40B498BA43}" dt="2024-01-12T10:34:04.010" v="2483" actId="108"/>
        <pc:sldMkLst>
          <pc:docMk/>
          <pc:sldMk cId="0" sldId="271"/>
        </pc:sldMkLst>
        <pc:spChg chg="mod">
          <ac:chgData name="Heiko Witte I CHESCO GmbH" userId="2cfac0e0-b834-47d6-a09b-fb0d53d7b784" providerId="ADAL" clId="{BA6CAAC5-5535-470F-84F3-5F40B498BA43}" dt="2024-01-12T10:34:04.010" v="2483" actId="108"/>
          <ac:spMkLst>
            <pc:docMk/>
            <pc:sldMk cId="0" sldId="271"/>
            <ac:spMk id="762" creationId="{00000000-0000-0000-0000-000000000000}"/>
          </ac:spMkLst>
        </pc:spChg>
        <pc:spChg chg="mod">
          <ac:chgData name="Heiko Witte I CHESCO GmbH" userId="2cfac0e0-b834-47d6-a09b-fb0d53d7b784" providerId="ADAL" clId="{BA6CAAC5-5535-470F-84F3-5F40B498BA43}" dt="2024-01-12T09:50:52.430" v="1140" actId="20577"/>
          <ac:spMkLst>
            <pc:docMk/>
            <pc:sldMk cId="0" sldId="271"/>
            <ac:spMk id="763" creationId="{00000000-0000-0000-0000-000000000000}"/>
          </ac:spMkLst>
        </pc:spChg>
      </pc:sldChg>
      <pc:sldChg chg="del">
        <pc:chgData name="Heiko Witte I CHESCO GmbH" userId="2cfac0e0-b834-47d6-a09b-fb0d53d7b784" providerId="ADAL" clId="{BA6CAAC5-5535-470F-84F3-5F40B498BA43}" dt="2024-01-11T22:25:44.100" v="2" actId="47"/>
        <pc:sldMkLst>
          <pc:docMk/>
          <pc:sldMk cId="974020569" sldId="276"/>
        </pc:sldMkLst>
      </pc:sldChg>
      <pc:sldChg chg="del">
        <pc:chgData name="Heiko Witte I CHESCO GmbH" userId="2cfac0e0-b834-47d6-a09b-fb0d53d7b784" providerId="ADAL" clId="{BA6CAAC5-5535-470F-84F3-5F40B498BA43}" dt="2024-01-11T22:25:49.585" v="3" actId="47"/>
        <pc:sldMkLst>
          <pc:docMk/>
          <pc:sldMk cId="443408574" sldId="2335"/>
        </pc:sldMkLst>
      </pc:sldChg>
      <pc:sldMasterChg chg="delSldLayout">
        <pc:chgData name="Heiko Witte I CHESCO GmbH" userId="2cfac0e0-b834-47d6-a09b-fb0d53d7b784" providerId="ADAL" clId="{BA6CAAC5-5535-470F-84F3-5F40B498BA43}" dt="2024-01-11T22:25:49.585" v="3" actId="47"/>
        <pc:sldMasterMkLst>
          <pc:docMk/>
          <pc:sldMasterMk cId="0" sldId="2147483706"/>
        </pc:sldMasterMkLst>
        <pc:sldLayoutChg chg="del">
          <pc:chgData name="Heiko Witte I CHESCO GmbH" userId="2cfac0e0-b834-47d6-a09b-fb0d53d7b784" providerId="ADAL" clId="{BA6CAAC5-5535-470F-84F3-5F40B498BA43}" dt="2024-01-11T22:25:49.585" v="3" actId="47"/>
          <pc:sldLayoutMkLst>
            <pc:docMk/>
            <pc:sldMasterMk cId="0" sldId="2147483706"/>
            <pc:sldLayoutMk cId="0" sldId="2147483659"/>
          </pc:sldLayoutMkLst>
        </pc:sldLayoutChg>
      </pc:sldMasterChg>
    </pc:docChg>
  </pc:docChgLst>
  <pc:docChgLst>
    <pc:chgData name="Julia Thom I CHESCO GmbH" userId="4e99f1ff-2456-4689-8d13-aadad49050fe" providerId="ADAL" clId="{01493729-9CDC-4F4E-A821-C6EBD3C48425}"/>
    <pc:docChg chg="undo custSel addSld delSld modSld delMainMaster modMainMaster">
      <pc:chgData name="Julia Thom I CHESCO GmbH" userId="4e99f1ff-2456-4689-8d13-aadad49050fe" providerId="ADAL" clId="{01493729-9CDC-4F4E-A821-C6EBD3C48425}" dt="2024-03-28T10:05:23.824" v="1020" actId="166"/>
      <pc:docMkLst>
        <pc:docMk/>
      </pc:docMkLst>
      <pc:sldChg chg="del">
        <pc:chgData name="Julia Thom I CHESCO GmbH" userId="4e99f1ff-2456-4689-8d13-aadad49050fe" providerId="ADAL" clId="{01493729-9CDC-4F4E-A821-C6EBD3C48425}" dt="2024-03-27T09:12:14.730" v="3" actId="47"/>
        <pc:sldMkLst>
          <pc:docMk/>
          <pc:sldMk cId="0" sldId="256"/>
        </pc:sldMkLst>
      </pc:sldChg>
      <pc:sldChg chg="del">
        <pc:chgData name="Julia Thom I CHESCO GmbH" userId="4e99f1ff-2456-4689-8d13-aadad49050fe" providerId="ADAL" clId="{01493729-9CDC-4F4E-A821-C6EBD3C48425}" dt="2024-03-27T09:12:26.274" v="4" actId="47"/>
        <pc:sldMkLst>
          <pc:docMk/>
          <pc:sldMk cId="0" sldId="257"/>
        </pc:sldMkLst>
      </pc:sldChg>
      <pc:sldChg chg="del">
        <pc:chgData name="Julia Thom I CHESCO GmbH" userId="4e99f1ff-2456-4689-8d13-aadad49050fe" providerId="ADAL" clId="{01493729-9CDC-4F4E-A821-C6EBD3C48425}" dt="2024-03-27T09:12:26.274" v="4" actId="47"/>
        <pc:sldMkLst>
          <pc:docMk/>
          <pc:sldMk cId="0" sldId="268"/>
        </pc:sldMkLst>
      </pc:sldChg>
      <pc:sldChg chg="del">
        <pc:chgData name="Julia Thom I CHESCO GmbH" userId="4e99f1ff-2456-4689-8d13-aadad49050fe" providerId="ADAL" clId="{01493729-9CDC-4F4E-A821-C6EBD3C48425}" dt="2024-03-27T09:12:26.274" v="4" actId="47"/>
        <pc:sldMkLst>
          <pc:docMk/>
          <pc:sldMk cId="0" sldId="271"/>
        </pc:sldMkLst>
      </pc:sldChg>
      <pc:sldChg chg="del">
        <pc:chgData name="Julia Thom I CHESCO GmbH" userId="4e99f1ff-2456-4689-8d13-aadad49050fe" providerId="ADAL" clId="{01493729-9CDC-4F4E-A821-C6EBD3C48425}" dt="2024-03-27T09:12:26.274" v="4" actId="47"/>
        <pc:sldMkLst>
          <pc:docMk/>
          <pc:sldMk cId="1101346998" sldId="272"/>
        </pc:sldMkLst>
      </pc:sldChg>
      <pc:sldChg chg="del">
        <pc:chgData name="Julia Thom I CHESCO GmbH" userId="4e99f1ff-2456-4689-8d13-aadad49050fe" providerId="ADAL" clId="{01493729-9CDC-4F4E-A821-C6EBD3C48425}" dt="2024-03-27T09:12:26.274" v="4" actId="47"/>
        <pc:sldMkLst>
          <pc:docMk/>
          <pc:sldMk cId="1368408408" sldId="274"/>
        </pc:sldMkLst>
      </pc:sldChg>
      <pc:sldChg chg="del">
        <pc:chgData name="Julia Thom I CHESCO GmbH" userId="4e99f1ff-2456-4689-8d13-aadad49050fe" providerId="ADAL" clId="{01493729-9CDC-4F4E-A821-C6EBD3C48425}" dt="2024-03-27T09:12:26.274" v="4" actId="47"/>
        <pc:sldMkLst>
          <pc:docMk/>
          <pc:sldMk cId="974020569" sldId="276"/>
        </pc:sldMkLst>
      </pc:sldChg>
      <pc:sldChg chg="del">
        <pc:chgData name="Julia Thom I CHESCO GmbH" userId="4e99f1ff-2456-4689-8d13-aadad49050fe" providerId="ADAL" clId="{01493729-9CDC-4F4E-A821-C6EBD3C48425}" dt="2024-03-27T09:12:26.274" v="4" actId="47"/>
        <pc:sldMkLst>
          <pc:docMk/>
          <pc:sldMk cId="3098443884" sldId="277"/>
        </pc:sldMkLst>
      </pc:sldChg>
      <pc:sldChg chg="del">
        <pc:chgData name="Julia Thom I CHESCO GmbH" userId="4e99f1ff-2456-4689-8d13-aadad49050fe" providerId="ADAL" clId="{01493729-9CDC-4F4E-A821-C6EBD3C48425}" dt="2024-03-27T09:12:26.274" v="4" actId="47"/>
        <pc:sldMkLst>
          <pc:docMk/>
          <pc:sldMk cId="68888189" sldId="278"/>
        </pc:sldMkLst>
      </pc:sldChg>
      <pc:sldChg chg="del">
        <pc:chgData name="Julia Thom I CHESCO GmbH" userId="4e99f1ff-2456-4689-8d13-aadad49050fe" providerId="ADAL" clId="{01493729-9CDC-4F4E-A821-C6EBD3C48425}" dt="2024-03-27T09:12:26.274" v="4" actId="47"/>
        <pc:sldMkLst>
          <pc:docMk/>
          <pc:sldMk cId="744451038" sldId="279"/>
        </pc:sldMkLst>
      </pc:sldChg>
      <pc:sldChg chg="del">
        <pc:chgData name="Julia Thom I CHESCO GmbH" userId="4e99f1ff-2456-4689-8d13-aadad49050fe" providerId="ADAL" clId="{01493729-9CDC-4F4E-A821-C6EBD3C48425}" dt="2024-03-27T09:12:26.274" v="4" actId="47"/>
        <pc:sldMkLst>
          <pc:docMk/>
          <pc:sldMk cId="301933122" sldId="280"/>
        </pc:sldMkLst>
      </pc:sldChg>
      <pc:sldChg chg="del">
        <pc:chgData name="Julia Thom I CHESCO GmbH" userId="4e99f1ff-2456-4689-8d13-aadad49050fe" providerId="ADAL" clId="{01493729-9CDC-4F4E-A821-C6EBD3C48425}" dt="2024-03-27T09:12:26.274" v="4" actId="47"/>
        <pc:sldMkLst>
          <pc:docMk/>
          <pc:sldMk cId="1291340834" sldId="281"/>
        </pc:sldMkLst>
      </pc:sldChg>
      <pc:sldChg chg="del">
        <pc:chgData name="Julia Thom I CHESCO GmbH" userId="4e99f1ff-2456-4689-8d13-aadad49050fe" providerId="ADAL" clId="{01493729-9CDC-4F4E-A821-C6EBD3C48425}" dt="2024-03-27T09:12:26.274" v="4" actId="47"/>
        <pc:sldMkLst>
          <pc:docMk/>
          <pc:sldMk cId="1677982383" sldId="282"/>
        </pc:sldMkLst>
      </pc:sldChg>
      <pc:sldChg chg="del">
        <pc:chgData name="Julia Thom I CHESCO GmbH" userId="4e99f1ff-2456-4689-8d13-aadad49050fe" providerId="ADAL" clId="{01493729-9CDC-4F4E-A821-C6EBD3C48425}" dt="2024-03-27T09:12:26.274" v="4" actId="47"/>
        <pc:sldMkLst>
          <pc:docMk/>
          <pc:sldMk cId="1682355684" sldId="283"/>
        </pc:sldMkLst>
      </pc:sldChg>
      <pc:sldChg chg="addSp delSp modSp new mod chgLayout">
        <pc:chgData name="Julia Thom I CHESCO GmbH" userId="4e99f1ff-2456-4689-8d13-aadad49050fe" providerId="ADAL" clId="{01493729-9CDC-4F4E-A821-C6EBD3C48425}" dt="2024-03-28T10:05:23.824" v="1020" actId="166"/>
        <pc:sldMkLst>
          <pc:docMk/>
          <pc:sldMk cId="3843579981" sldId="284"/>
        </pc:sldMkLst>
        <pc:spChg chg="del">
          <ac:chgData name="Julia Thom I CHESCO GmbH" userId="4e99f1ff-2456-4689-8d13-aadad49050fe" providerId="ADAL" clId="{01493729-9CDC-4F4E-A821-C6EBD3C48425}" dt="2024-03-27T09:01:24.039" v="1" actId="478"/>
          <ac:spMkLst>
            <pc:docMk/>
            <pc:sldMk cId="3843579981" sldId="284"/>
            <ac:spMk id="2" creationId="{12C4610B-975E-7AC6-1CB1-6E08BB8047F5}"/>
          </ac:spMkLst>
        </pc:spChg>
        <pc:spChg chg="del">
          <ac:chgData name="Julia Thom I CHESCO GmbH" userId="4e99f1ff-2456-4689-8d13-aadad49050fe" providerId="ADAL" clId="{01493729-9CDC-4F4E-A821-C6EBD3C48425}" dt="2024-03-27T09:01:26.493" v="2" actId="478"/>
          <ac:spMkLst>
            <pc:docMk/>
            <pc:sldMk cId="3843579981" sldId="284"/>
            <ac:spMk id="3" creationId="{B83524D4-7767-6C3D-F6BD-544D5E036CBB}"/>
          </ac:spMkLst>
        </pc:spChg>
        <pc:spChg chg="add mod">
          <ac:chgData name="Julia Thom I CHESCO GmbH" userId="4e99f1ff-2456-4689-8d13-aadad49050fe" providerId="ADAL" clId="{01493729-9CDC-4F4E-A821-C6EBD3C48425}" dt="2024-03-28T09:52:00.758" v="377"/>
          <ac:spMkLst>
            <pc:docMk/>
            <pc:sldMk cId="3843579981" sldId="284"/>
            <ac:spMk id="4" creationId="{1E3D3387-6A98-AD26-1197-F0492A6F88CA}"/>
          </ac:spMkLst>
        </pc:spChg>
        <pc:spChg chg="add mod">
          <ac:chgData name="Julia Thom I CHESCO GmbH" userId="4e99f1ff-2456-4689-8d13-aadad49050fe" providerId="ADAL" clId="{01493729-9CDC-4F4E-A821-C6EBD3C48425}" dt="2024-03-28T10:02:21.575" v="992" actId="20577"/>
          <ac:spMkLst>
            <pc:docMk/>
            <pc:sldMk cId="3843579981" sldId="284"/>
            <ac:spMk id="5" creationId="{DF1107AC-4D02-7051-4963-4DF91C2B25A7}"/>
          </ac:spMkLst>
        </pc:spChg>
        <pc:spChg chg="add mod ord">
          <ac:chgData name="Julia Thom I CHESCO GmbH" userId="4e99f1ff-2456-4689-8d13-aadad49050fe" providerId="ADAL" clId="{01493729-9CDC-4F4E-A821-C6EBD3C48425}" dt="2024-03-28T09:21:06.225" v="297" actId="167"/>
          <ac:spMkLst>
            <pc:docMk/>
            <pc:sldMk cId="3843579981" sldId="284"/>
            <ac:spMk id="6" creationId="{164AD62E-D845-8D0D-568D-9866C19A709A}"/>
          </ac:spMkLst>
        </pc:spChg>
        <pc:spChg chg="add del">
          <ac:chgData name="Julia Thom I CHESCO GmbH" userId="4e99f1ff-2456-4689-8d13-aadad49050fe" providerId="ADAL" clId="{01493729-9CDC-4F4E-A821-C6EBD3C48425}" dt="2024-03-28T09:20:01.167" v="286" actId="478"/>
          <ac:spMkLst>
            <pc:docMk/>
            <pc:sldMk cId="3843579981" sldId="284"/>
            <ac:spMk id="7" creationId="{F75BB65B-57B8-49E7-36F4-DFF26B081C08}"/>
          </ac:spMkLst>
        </pc:spChg>
        <pc:spChg chg="add del mod">
          <ac:chgData name="Julia Thom I CHESCO GmbH" userId="4e99f1ff-2456-4689-8d13-aadad49050fe" providerId="ADAL" clId="{01493729-9CDC-4F4E-A821-C6EBD3C48425}" dt="2024-03-28T09:58:23.398" v="753" actId="478"/>
          <ac:spMkLst>
            <pc:docMk/>
            <pc:sldMk cId="3843579981" sldId="284"/>
            <ac:spMk id="9" creationId="{4EE50C5E-5852-31E3-2255-893247BE04F5}"/>
          </ac:spMkLst>
        </pc:spChg>
        <pc:picChg chg="add del mod">
          <ac:chgData name="Julia Thom I CHESCO GmbH" userId="4e99f1ff-2456-4689-8d13-aadad49050fe" providerId="ADAL" clId="{01493729-9CDC-4F4E-A821-C6EBD3C48425}" dt="2024-03-28T10:03:57.728" v="1003" actId="478"/>
          <ac:picMkLst>
            <pc:docMk/>
            <pc:sldMk cId="3843579981" sldId="284"/>
            <ac:picMk id="11" creationId="{EC66DA51-D724-EF1E-24A1-7B4980B73DF9}"/>
          </ac:picMkLst>
        </pc:picChg>
        <pc:picChg chg="add mod ord">
          <ac:chgData name="Julia Thom I CHESCO GmbH" userId="4e99f1ff-2456-4689-8d13-aadad49050fe" providerId="ADAL" clId="{01493729-9CDC-4F4E-A821-C6EBD3C48425}" dt="2024-03-28T10:05:21.705" v="1019" actId="166"/>
          <ac:picMkLst>
            <pc:docMk/>
            <pc:sldMk cId="3843579981" sldId="284"/>
            <ac:picMk id="13" creationId="{5D7DD679-ACB1-4F39-00BB-66F1DEB2E4CA}"/>
          </ac:picMkLst>
        </pc:picChg>
        <pc:picChg chg="add mod ord">
          <ac:chgData name="Julia Thom I CHESCO GmbH" userId="4e99f1ff-2456-4689-8d13-aadad49050fe" providerId="ADAL" clId="{01493729-9CDC-4F4E-A821-C6EBD3C48425}" dt="2024-03-28T10:05:23.824" v="1020" actId="166"/>
          <ac:picMkLst>
            <pc:docMk/>
            <pc:sldMk cId="3843579981" sldId="284"/>
            <ac:picMk id="15" creationId="{C4385FE1-9548-E712-9682-3D0B87F89543}"/>
          </ac:picMkLst>
        </pc:picChg>
        <pc:picChg chg="add mod ord">
          <ac:chgData name="Julia Thom I CHESCO GmbH" userId="4e99f1ff-2456-4689-8d13-aadad49050fe" providerId="ADAL" clId="{01493729-9CDC-4F4E-A821-C6EBD3C48425}" dt="2024-03-28T10:05:17.187" v="1018" actId="167"/>
          <ac:picMkLst>
            <pc:docMk/>
            <pc:sldMk cId="3843579981" sldId="284"/>
            <ac:picMk id="17" creationId="{B7611E31-854D-B5B5-72BF-0D84A80DE8C9}"/>
          </ac:picMkLst>
        </pc:picChg>
      </pc:sldChg>
      <pc:sldMasterChg chg="delSldLayout modSldLayout">
        <pc:chgData name="Julia Thom I CHESCO GmbH" userId="4e99f1ff-2456-4689-8d13-aadad49050fe" providerId="ADAL" clId="{01493729-9CDC-4F4E-A821-C6EBD3C48425}" dt="2024-03-28T09:19:53.761" v="285" actId="255"/>
        <pc:sldMasterMkLst>
          <pc:docMk/>
          <pc:sldMasterMk cId="0" sldId="2147483706"/>
        </pc:sldMasterMkLst>
        <pc:sldLayoutChg chg="del">
          <pc:chgData name="Julia Thom I CHESCO GmbH" userId="4e99f1ff-2456-4689-8d13-aadad49050fe" providerId="ADAL" clId="{01493729-9CDC-4F4E-A821-C6EBD3C48425}" dt="2024-03-27T09:12:26.274" v="4" actId="47"/>
          <pc:sldLayoutMkLst>
            <pc:docMk/>
            <pc:sldMasterMk cId="0" sldId="2147483706"/>
            <pc:sldLayoutMk cId="0" sldId="2147483648"/>
          </pc:sldLayoutMkLst>
        </pc:sldLayoutChg>
        <pc:sldLayoutChg chg="addSp delSp modSp mod">
          <pc:chgData name="Julia Thom I CHESCO GmbH" userId="4e99f1ff-2456-4689-8d13-aadad49050fe" providerId="ADAL" clId="{01493729-9CDC-4F4E-A821-C6EBD3C48425}" dt="2024-03-28T09:19:53.761" v="285" actId="255"/>
          <pc:sldLayoutMkLst>
            <pc:docMk/>
            <pc:sldMasterMk cId="0" sldId="2147483706"/>
            <pc:sldLayoutMk cId="0" sldId="2147483649"/>
          </pc:sldLayoutMkLst>
          <pc:spChg chg="mod">
            <ac:chgData name="Julia Thom I CHESCO GmbH" userId="4e99f1ff-2456-4689-8d13-aadad49050fe" providerId="ADAL" clId="{01493729-9CDC-4F4E-A821-C6EBD3C48425}" dt="2024-03-27T14:18:50.791" v="190" actId="1076"/>
            <ac:spMkLst>
              <pc:docMk/>
              <pc:sldMasterMk cId="0" sldId="2147483706"/>
              <pc:sldLayoutMk cId="0" sldId="2147483649"/>
              <ac:spMk id="29" creationId="{00000000-0000-0000-0000-000000000000}"/>
            </ac:spMkLst>
          </pc:spChg>
          <pc:spChg chg="mod">
            <ac:chgData name="Julia Thom I CHESCO GmbH" userId="4e99f1ff-2456-4689-8d13-aadad49050fe" providerId="ADAL" clId="{01493729-9CDC-4F4E-A821-C6EBD3C48425}" dt="2024-03-28T09:19:53.761" v="285" actId="255"/>
            <ac:spMkLst>
              <pc:docMk/>
              <pc:sldMasterMk cId="0" sldId="2147483706"/>
              <pc:sldLayoutMk cId="0" sldId="2147483649"/>
              <ac:spMk id="31" creationId="{00000000-0000-0000-0000-000000000000}"/>
            </ac:spMkLst>
          </pc:spChg>
          <pc:spChg chg="mod">
            <ac:chgData name="Julia Thom I CHESCO GmbH" userId="4e99f1ff-2456-4689-8d13-aadad49050fe" providerId="ADAL" clId="{01493729-9CDC-4F4E-A821-C6EBD3C48425}" dt="2024-03-27T09:17:28.295" v="88" actId="14100"/>
            <ac:spMkLst>
              <pc:docMk/>
              <pc:sldMasterMk cId="0" sldId="2147483706"/>
              <pc:sldLayoutMk cId="0" sldId="2147483649"/>
              <ac:spMk id="32" creationId="{00000000-0000-0000-0000-000000000000}"/>
            </ac:spMkLst>
          </pc:spChg>
          <pc:spChg chg="del">
            <ac:chgData name="Julia Thom I CHESCO GmbH" userId="4e99f1ff-2456-4689-8d13-aadad49050fe" providerId="ADAL" clId="{01493729-9CDC-4F4E-A821-C6EBD3C48425}" dt="2024-03-27T09:16:03.987" v="5" actId="478"/>
            <ac:spMkLst>
              <pc:docMk/>
              <pc:sldMasterMk cId="0" sldId="2147483706"/>
              <pc:sldLayoutMk cId="0" sldId="2147483649"/>
              <ac:spMk id="33" creationId="{00000000-0000-0000-0000-000000000000}"/>
            </ac:spMkLst>
          </pc:spChg>
          <pc:grpChg chg="del">
            <ac:chgData name="Julia Thom I CHESCO GmbH" userId="4e99f1ff-2456-4689-8d13-aadad49050fe" providerId="ADAL" clId="{01493729-9CDC-4F4E-A821-C6EBD3C48425}" dt="2024-03-27T09:16:19.434" v="6" actId="478"/>
            <ac:grpSpMkLst>
              <pc:docMk/>
              <pc:sldMasterMk cId="0" sldId="2147483706"/>
              <pc:sldLayoutMk cId="0" sldId="2147483649"/>
              <ac:grpSpMk id="34" creationId="{00000000-0000-0000-0000-000000000000}"/>
            </ac:grpSpMkLst>
          </pc:grpChg>
          <pc:picChg chg="mod">
            <ac:chgData name="Julia Thom I CHESCO GmbH" userId="4e99f1ff-2456-4689-8d13-aadad49050fe" providerId="ADAL" clId="{01493729-9CDC-4F4E-A821-C6EBD3C48425}" dt="2024-03-27T14:18:58.472" v="192" actId="1076"/>
            <ac:picMkLst>
              <pc:docMk/>
              <pc:sldMasterMk cId="0" sldId="2147483706"/>
              <pc:sldLayoutMk cId="0" sldId="2147483649"/>
              <ac:picMk id="2" creationId="{C4C4E915-14F3-570D-6B6E-2BF2B38AC5B5}"/>
            </ac:picMkLst>
          </pc:picChg>
          <pc:picChg chg="add del mod">
            <ac:chgData name="Julia Thom I CHESCO GmbH" userId="4e99f1ff-2456-4689-8d13-aadad49050fe" providerId="ADAL" clId="{01493729-9CDC-4F4E-A821-C6EBD3C48425}" dt="2024-03-27T14:18:17.783" v="177" actId="478"/>
            <ac:picMkLst>
              <pc:docMk/>
              <pc:sldMasterMk cId="0" sldId="2147483706"/>
              <pc:sldLayoutMk cId="0" sldId="2147483649"/>
              <ac:picMk id="4" creationId="{5C4D48CA-AD5C-3901-FFE6-D8A08383DDCF}"/>
            </ac:picMkLst>
          </pc:picChg>
          <pc:picChg chg="add del mod">
            <ac:chgData name="Julia Thom I CHESCO GmbH" userId="4e99f1ff-2456-4689-8d13-aadad49050fe" providerId="ADAL" clId="{01493729-9CDC-4F4E-A821-C6EBD3C48425}" dt="2024-03-28T09:19:44.968" v="284" actId="478"/>
            <ac:picMkLst>
              <pc:docMk/>
              <pc:sldMasterMk cId="0" sldId="2147483706"/>
              <pc:sldLayoutMk cId="0" sldId="2147483649"/>
              <ac:picMk id="6" creationId="{E13C1BAD-01C1-E135-D8E0-AF4E6FE3DDFB}"/>
            </ac:picMkLst>
          </pc:picChg>
          <pc:picChg chg="add del mod">
            <ac:chgData name="Julia Thom I CHESCO GmbH" userId="4e99f1ff-2456-4689-8d13-aadad49050fe" providerId="ADAL" clId="{01493729-9CDC-4F4E-A821-C6EBD3C48425}" dt="2024-03-27T14:18:45.417" v="188" actId="478"/>
            <ac:picMkLst>
              <pc:docMk/>
              <pc:sldMasterMk cId="0" sldId="2147483706"/>
              <pc:sldLayoutMk cId="0" sldId="2147483649"/>
              <ac:picMk id="8" creationId="{86D52E1B-75BF-4B94-DF92-D8A88E079B82}"/>
            </ac:picMkLst>
          </pc:picChg>
          <pc:picChg chg="add del mod">
            <ac:chgData name="Julia Thom I CHESCO GmbH" userId="4e99f1ff-2456-4689-8d13-aadad49050fe" providerId="ADAL" clId="{01493729-9CDC-4F4E-A821-C6EBD3C48425}" dt="2024-03-27T14:19:01.252" v="193" actId="478"/>
            <ac:picMkLst>
              <pc:docMk/>
              <pc:sldMasterMk cId="0" sldId="2147483706"/>
              <pc:sldLayoutMk cId="0" sldId="2147483649"/>
              <ac:picMk id="10" creationId="{54127799-5C5C-704C-4937-9D36555A8F3C}"/>
            </ac:picMkLst>
          </pc:picChg>
          <pc:picChg chg="add mod">
            <ac:chgData name="Julia Thom I CHESCO GmbH" userId="4e99f1ff-2456-4689-8d13-aadad49050fe" providerId="ADAL" clId="{01493729-9CDC-4F4E-A821-C6EBD3C48425}" dt="2024-03-27T14:20:37.251" v="197" actId="1076"/>
            <ac:picMkLst>
              <pc:docMk/>
              <pc:sldMasterMk cId="0" sldId="2147483706"/>
              <pc:sldLayoutMk cId="0" sldId="2147483649"/>
              <ac:picMk id="12" creationId="{76B38648-E1E0-82F7-58D0-58197850A726}"/>
            </ac:picMkLst>
          </pc:picChg>
          <pc:picChg chg="del mod">
            <ac:chgData name="Julia Thom I CHESCO GmbH" userId="4e99f1ff-2456-4689-8d13-aadad49050fe" providerId="ADAL" clId="{01493729-9CDC-4F4E-A821-C6EBD3C48425}" dt="2024-03-27T11:38:26.111" v="172" actId="478"/>
            <ac:picMkLst>
              <pc:docMk/>
              <pc:sldMasterMk cId="0" sldId="2147483706"/>
              <pc:sldLayoutMk cId="0" sldId="2147483649"/>
              <ac:picMk id="43" creationId="{00000000-0000-0000-0000-000000000000}"/>
            </ac:picMkLst>
          </pc:picChg>
        </pc:sldLayoutChg>
        <pc:sldLayoutChg chg="del">
          <pc:chgData name="Julia Thom I CHESCO GmbH" userId="4e99f1ff-2456-4689-8d13-aadad49050fe" providerId="ADAL" clId="{01493729-9CDC-4F4E-A821-C6EBD3C48425}" dt="2024-03-27T09:12:26.274" v="4" actId="47"/>
          <pc:sldLayoutMkLst>
            <pc:docMk/>
            <pc:sldMasterMk cId="0" sldId="2147483706"/>
            <pc:sldLayoutMk cId="0" sldId="2147483654"/>
          </pc:sldLayoutMkLst>
        </pc:sldLayoutChg>
        <pc:sldLayoutChg chg="del">
          <pc:chgData name="Julia Thom I CHESCO GmbH" userId="4e99f1ff-2456-4689-8d13-aadad49050fe" providerId="ADAL" clId="{01493729-9CDC-4F4E-A821-C6EBD3C48425}" dt="2024-03-27T09:12:26.274" v="4" actId="47"/>
          <pc:sldLayoutMkLst>
            <pc:docMk/>
            <pc:sldMasterMk cId="0" sldId="2147483706"/>
            <pc:sldLayoutMk cId="4066044971" sldId="2147483721"/>
          </pc:sldLayoutMkLst>
        </pc:sldLayoutChg>
      </pc:sldMasterChg>
      <pc:sldMasterChg chg="del delSldLayout">
        <pc:chgData name="Julia Thom I CHESCO GmbH" userId="4e99f1ff-2456-4689-8d13-aadad49050fe" providerId="ADAL" clId="{01493729-9CDC-4F4E-A821-C6EBD3C48425}" dt="2024-03-27T09:12:26.274" v="4" actId="47"/>
        <pc:sldMasterMkLst>
          <pc:docMk/>
          <pc:sldMasterMk cId="0" sldId="2147483707"/>
        </pc:sldMasterMkLst>
        <pc:sldLayoutChg chg="del">
          <pc:chgData name="Julia Thom I CHESCO GmbH" userId="4e99f1ff-2456-4689-8d13-aadad49050fe" providerId="ADAL" clId="{01493729-9CDC-4F4E-A821-C6EBD3C48425}" dt="2024-03-27T09:12:26.274" v="4" actId="47"/>
          <pc:sldLayoutMkLst>
            <pc:docMk/>
            <pc:sldMasterMk cId="0" sldId="2147483707"/>
            <pc:sldLayoutMk cId="0" sldId="2147483677"/>
          </pc:sldLayoutMkLst>
        </pc:sldLayoutChg>
        <pc:sldLayoutChg chg="del">
          <pc:chgData name="Julia Thom I CHESCO GmbH" userId="4e99f1ff-2456-4689-8d13-aadad49050fe" providerId="ADAL" clId="{01493729-9CDC-4F4E-A821-C6EBD3C48425}" dt="2024-03-27T09:12:26.274" v="4" actId="47"/>
          <pc:sldLayoutMkLst>
            <pc:docMk/>
            <pc:sldMasterMk cId="0" sldId="2147483707"/>
            <pc:sldLayoutMk cId="0" sldId="2147483678"/>
          </pc:sldLayoutMkLst>
        </pc:sldLayoutChg>
        <pc:sldLayoutChg chg="del">
          <pc:chgData name="Julia Thom I CHESCO GmbH" userId="4e99f1ff-2456-4689-8d13-aadad49050fe" providerId="ADAL" clId="{01493729-9CDC-4F4E-A821-C6EBD3C48425}" dt="2024-03-27T09:12:26.274" v="4" actId="47"/>
          <pc:sldLayoutMkLst>
            <pc:docMk/>
            <pc:sldMasterMk cId="0" sldId="2147483707"/>
            <pc:sldLayoutMk cId="0" sldId="2147483679"/>
          </pc:sldLayoutMkLst>
        </pc:sldLayoutChg>
        <pc:sldLayoutChg chg="del">
          <pc:chgData name="Julia Thom I CHESCO GmbH" userId="4e99f1ff-2456-4689-8d13-aadad49050fe" providerId="ADAL" clId="{01493729-9CDC-4F4E-A821-C6EBD3C48425}" dt="2024-03-27T09:12:26.274" v="4" actId="47"/>
          <pc:sldLayoutMkLst>
            <pc:docMk/>
            <pc:sldMasterMk cId="0" sldId="2147483707"/>
            <pc:sldLayoutMk cId="0" sldId="2147483680"/>
          </pc:sldLayoutMkLst>
        </pc:sldLayoutChg>
        <pc:sldLayoutChg chg="del">
          <pc:chgData name="Julia Thom I CHESCO GmbH" userId="4e99f1ff-2456-4689-8d13-aadad49050fe" providerId="ADAL" clId="{01493729-9CDC-4F4E-A821-C6EBD3C48425}" dt="2024-03-27T09:12:26.274" v="4" actId="47"/>
          <pc:sldLayoutMkLst>
            <pc:docMk/>
            <pc:sldMasterMk cId="0" sldId="2147483707"/>
            <pc:sldLayoutMk cId="0" sldId="2147483681"/>
          </pc:sldLayoutMkLst>
        </pc:sldLayoutChg>
        <pc:sldLayoutChg chg="del">
          <pc:chgData name="Julia Thom I CHESCO GmbH" userId="4e99f1ff-2456-4689-8d13-aadad49050fe" providerId="ADAL" clId="{01493729-9CDC-4F4E-A821-C6EBD3C48425}" dt="2024-03-27T09:12:26.274" v="4" actId="47"/>
          <pc:sldLayoutMkLst>
            <pc:docMk/>
            <pc:sldMasterMk cId="0" sldId="2147483707"/>
            <pc:sldLayoutMk cId="0" sldId="2147483682"/>
          </pc:sldLayoutMkLst>
        </pc:sldLayoutChg>
        <pc:sldLayoutChg chg="del">
          <pc:chgData name="Julia Thom I CHESCO GmbH" userId="4e99f1ff-2456-4689-8d13-aadad49050fe" providerId="ADAL" clId="{01493729-9CDC-4F4E-A821-C6EBD3C48425}" dt="2024-03-27T09:12:26.274" v="4" actId="47"/>
          <pc:sldLayoutMkLst>
            <pc:docMk/>
            <pc:sldMasterMk cId="0" sldId="2147483707"/>
            <pc:sldLayoutMk cId="0" sldId="2147483685"/>
          </pc:sldLayoutMkLst>
        </pc:sldLayoutChg>
        <pc:sldLayoutChg chg="del">
          <pc:chgData name="Julia Thom I CHESCO GmbH" userId="4e99f1ff-2456-4689-8d13-aadad49050fe" providerId="ADAL" clId="{01493729-9CDC-4F4E-A821-C6EBD3C48425}" dt="2024-03-27T09:12:26.274" v="4" actId="47"/>
          <pc:sldLayoutMkLst>
            <pc:docMk/>
            <pc:sldMasterMk cId="0" sldId="2147483707"/>
            <pc:sldLayoutMk cId="0" sldId="2147483686"/>
          </pc:sldLayoutMkLst>
        </pc:sldLayoutChg>
        <pc:sldLayoutChg chg="del">
          <pc:chgData name="Julia Thom I CHESCO GmbH" userId="4e99f1ff-2456-4689-8d13-aadad49050fe" providerId="ADAL" clId="{01493729-9CDC-4F4E-A821-C6EBD3C48425}" dt="2024-03-27T09:12:26.274" v="4" actId="47"/>
          <pc:sldLayoutMkLst>
            <pc:docMk/>
            <pc:sldMasterMk cId="0" sldId="2147483707"/>
            <pc:sldLayoutMk cId="0" sldId="2147483687"/>
          </pc:sldLayoutMkLst>
        </pc:sldLayoutChg>
        <pc:sldLayoutChg chg="del">
          <pc:chgData name="Julia Thom I CHESCO GmbH" userId="4e99f1ff-2456-4689-8d13-aadad49050fe" providerId="ADAL" clId="{01493729-9CDC-4F4E-A821-C6EBD3C48425}" dt="2024-03-27T09:12:26.274" v="4" actId="47"/>
          <pc:sldLayoutMkLst>
            <pc:docMk/>
            <pc:sldMasterMk cId="0" sldId="2147483707"/>
            <pc:sldLayoutMk cId="0" sldId="2147483688"/>
          </pc:sldLayoutMkLst>
        </pc:sldLayoutChg>
        <pc:sldLayoutChg chg="del">
          <pc:chgData name="Julia Thom I CHESCO GmbH" userId="4e99f1ff-2456-4689-8d13-aadad49050fe" providerId="ADAL" clId="{01493729-9CDC-4F4E-A821-C6EBD3C48425}" dt="2024-03-27T09:12:26.274" v="4" actId="47"/>
          <pc:sldLayoutMkLst>
            <pc:docMk/>
            <pc:sldMasterMk cId="0" sldId="2147483707"/>
            <pc:sldLayoutMk cId="0" sldId="2147483689"/>
          </pc:sldLayoutMkLst>
        </pc:sldLayoutChg>
        <pc:sldLayoutChg chg="del">
          <pc:chgData name="Julia Thom I CHESCO GmbH" userId="4e99f1ff-2456-4689-8d13-aadad49050fe" providerId="ADAL" clId="{01493729-9CDC-4F4E-A821-C6EBD3C48425}" dt="2024-03-27T09:12:26.274" v="4" actId="47"/>
          <pc:sldLayoutMkLst>
            <pc:docMk/>
            <pc:sldMasterMk cId="0" sldId="2147483707"/>
            <pc:sldLayoutMk cId="0" sldId="2147483691"/>
          </pc:sldLayoutMkLst>
        </pc:sldLayoutChg>
        <pc:sldLayoutChg chg="del">
          <pc:chgData name="Julia Thom I CHESCO GmbH" userId="4e99f1ff-2456-4689-8d13-aadad49050fe" providerId="ADAL" clId="{01493729-9CDC-4F4E-A821-C6EBD3C48425}" dt="2024-03-27T09:12:26.274" v="4" actId="47"/>
          <pc:sldLayoutMkLst>
            <pc:docMk/>
            <pc:sldMasterMk cId="0" sldId="2147483707"/>
            <pc:sldLayoutMk cId="0" sldId="2147483692"/>
          </pc:sldLayoutMkLst>
        </pc:sldLayoutChg>
        <pc:sldLayoutChg chg="del">
          <pc:chgData name="Julia Thom I CHESCO GmbH" userId="4e99f1ff-2456-4689-8d13-aadad49050fe" providerId="ADAL" clId="{01493729-9CDC-4F4E-A821-C6EBD3C48425}" dt="2024-03-27T09:12:26.274" v="4" actId="47"/>
          <pc:sldLayoutMkLst>
            <pc:docMk/>
            <pc:sldMasterMk cId="0" sldId="2147483707"/>
            <pc:sldLayoutMk cId="0" sldId="2147483693"/>
          </pc:sldLayoutMkLst>
        </pc:sldLayoutChg>
        <pc:sldLayoutChg chg="del">
          <pc:chgData name="Julia Thom I CHESCO GmbH" userId="4e99f1ff-2456-4689-8d13-aadad49050fe" providerId="ADAL" clId="{01493729-9CDC-4F4E-A821-C6EBD3C48425}" dt="2024-03-27T09:12:26.274" v="4" actId="47"/>
          <pc:sldLayoutMkLst>
            <pc:docMk/>
            <pc:sldMasterMk cId="0" sldId="2147483707"/>
            <pc:sldLayoutMk cId="0" sldId="2147483694"/>
          </pc:sldLayoutMkLst>
        </pc:sldLayoutChg>
        <pc:sldLayoutChg chg="del">
          <pc:chgData name="Julia Thom I CHESCO GmbH" userId="4e99f1ff-2456-4689-8d13-aadad49050fe" providerId="ADAL" clId="{01493729-9CDC-4F4E-A821-C6EBD3C48425}" dt="2024-03-27T09:12:26.274" v="4" actId="47"/>
          <pc:sldLayoutMkLst>
            <pc:docMk/>
            <pc:sldMasterMk cId="0" sldId="2147483707"/>
            <pc:sldLayoutMk cId="0" sldId="2147483695"/>
          </pc:sldLayoutMkLst>
        </pc:sldLayoutChg>
        <pc:sldLayoutChg chg="del">
          <pc:chgData name="Julia Thom I CHESCO GmbH" userId="4e99f1ff-2456-4689-8d13-aadad49050fe" providerId="ADAL" clId="{01493729-9CDC-4F4E-A821-C6EBD3C48425}" dt="2024-03-27T09:12:26.274" v="4" actId="47"/>
          <pc:sldLayoutMkLst>
            <pc:docMk/>
            <pc:sldMasterMk cId="0" sldId="2147483707"/>
            <pc:sldLayoutMk cId="0" sldId="2147483696"/>
          </pc:sldLayoutMkLst>
        </pc:sldLayoutChg>
        <pc:sldLayoutChg chg="del">
          <pc:chgData name="Julia Thom I CHESCO GmbH" userId="4e99f1ff-2456-4689-8d13-aadad49050fe" providerId="ADAL" clId="{01493729-9CDC-4F4E-A821-C6EBD3C48425}" dt="2024-03-27T09:12:26.274" v="4" actId="47"/>
          <pc:sldLayoutMkLst>
            <pc:docMk/>
            <pc:sldMasterMk cId="0" sldId="2147483707"/>
            <pc:sldLayoutMk cId="0" sldId="2147483697"/>
          </pc:sldLayoutMkLst>
        </pc:sldLayoutChg>
        <pc:sldLayoutChg chg="del">
          <pc:chgData name="Julia Thom I CHESCO GmbH" userId="4e99f1ff-2456-4689-8d13-aadad49050fe" providerId="ADAL" clId="{01493729-9CDC-4F4E-A821-C6EBD3C48425}" dt="2024-03-27T09:12:26.274" v="4" actId="47"/>
          <pc:sldLayoutMkLst>
            <pc:docMk/>
            <pc:sldMasterMk cId="0" sldId="2147483707"/>
            <pc:sldLayoutMk cId="0" sldId="2147483698"/>
          </pc:sldLayoutMkLst>
        </pc:sldLayoutChg>
        <pc:sldLayoutChg chg="del">
          <pc:chgData name="Julia Thom I CHESCO GmbH" userId="4e99f1ff-2456-4689-8d13-aadad49050fe" providerId="ADAL" clId="{01493729-9CDC-4F4E-A821-C6EBD3C48425}" dt="2024-03-27T09:12:26.274" v="4" actId="47"/>
          <pc:sldLayoutMkLst>
            <pc:docMk/>
            <pc:sldMasterMk cId="0" sldId="2147483707"/>
            <pc:sldLayoutMk cId="0" sldId="2147483699"/>
          </pc:sldLayoutMkLst>
        </pc:sldLayoutChg>
        <pc:sldLayoutChg chg="del">
          <pc:chgData name="Julia Thom I CHESCO GmbH" userId="4e99f1ff-2456-4689-8d13-aadad49050fe" providerId="ADAL" clId="{01493729-9CDC-4F4E-A821-C6EBD3C48425}" dt="2024-03-27T09:12:26.274" v="4" actId="47"/>
          <pc:sldLayoutMkLst>
            <pc:docMk/>
            <pc:sldMasterMk cId="0" sldId="2147483707"/>
            <pc:sldLayoutMk cId="0" sldId="2147483700"/>
          </pc:sldLayoutMkLst>
        </pc:sldLayoutChg>
        <pc:sldLayoutChg chg="del">
          <pc:chgData name="Julia Thom I CHESCO GmbH" userId="4e99f1ff-2456-4689-8d13-aadad49050fe" providerId="ADAL" clId="{01493729-9CDC-4F4E-A821-C6EBD3C48425}" dt="2024-03-27T09:12:26.274" v="4" actId="47"/>
          <pc:sldLayoutMkLst>
            <pc:docMk/>
            <pc:sldMasterMk cId="0" sldId="2147483707"/>
            <pc:sldLayoutMk cId="0" sldId="2147483701"/>
          </pc:sldLayoutMkLst>
        </pc:sldLayoutChg>
        <pc:sldLayoutChg chg="del">
          <pc:chgData name="Julia Thom I CHESCO GmbH" userId="4e99f1ff-2456-4689-8d13-aadad49050fe" providerId="ADAL" clId="{01493729-9CDC-4F4E-A821-C6EBD3C48425}" dt="2024-03-27T09:12:26.274" v="4" actId="47"/>
          <pc:sldLayoutMkLst>
            <pc:docMk/>
            <pc:sldMasterMk cId="0" sldId="2147483707"/>
            <pc:sldLayoutMk cId="0" sldId="2147483702"/>
          </pc:sldLayoutMkLst>
        </pc:sldLayoutChg>
        <pc:sldLayoutChg chg="del">
          <pc:chgData name="Julia Thom I CHESCO GmbH" userId="4e99f1ff-2456-4689-8d13-aadad49050fe" providerId="ADAL" clId="{01493729-9CDC-4F4E-A821-C6EBD3C48425}" dt="2024-03-27T09:12:26.274" v="4" actId="47"/>
          <pc:sldLayoutMkLst>
            <pc:docMk/>
            <pc:sldMasterMk cId="0" sldId="2147483707"/>
            <pc:sldLayoutMk cId="0" sldId="2147483703"/>
          </pc:sldLayoutMkLst>
        </pc:sldLayoutChg>
        <pc:sldLayoutChg chg="del">
          <pc:chgData name="Julia Thom I CHESCO GmbH" userId="4e99f1ff-2456-4689-8d13-aadad49050fe" providerId="ADAL" clId="{01493729-9CDC-4F4E-A821-C6EBD3C48425}" dt="2024-03-27T09:12:26.274" v="4" actId="47"/>
          <pc:sldLayoutMkLst>
            <pc:docMk/>
            <pc:sldMasterMk cId="0" sldId="2147483707"/>
            <pc:sldLayoutMk cId="0" sldId="2147483704"/>
          </pc:sldLayoutMkLst>
        </pc:sldLayoutChg>
        <pc:sldLayoutChg chg="del">
          <pc:chgData name="Julia Thom I CHESCO GmbH" userId="4e99f1ff-2456-4689-8d13-aadad49050fe" providerId="ADAL" clId="{01493729-9CDC-4F4E-A821-C6EBD3C48425}" dt="2024-03-27T09:12:26.274" v="4" actId="47"/>
          <pc:sldLayoutMkLst>
            <pc:docMk/>
            <pc:sldMasterMk cId="0" sldId="2147483707"/>
            <pc:sldLayoutMk cId="0" sldId="214748370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99059" rIns="99059" bIns="99059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1_1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E94734"/>
              </a:gs>
              <a:gs pos="100000">
                <a:srgbClr val="F7A4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" name="Google Shape;30;p3"/>
          <p:cNvPicPr preferRelativeResize="0"/>
          <p:nvPr/>
        </p:nvPicPr>
        <p:blipFill rotWithShape="1">
          <a:blip r:embed="rId2">
            <a:alphaModFix/>
          </a:blip>
          <a:srcRect t="11504" r="13852"/>
          <a:stretch/>
        </p:blipFill>
        <p:spPr>
          <a:xfrm>
            <a:off x="5403500" y="0"/>
            <a:ext cx="3740500" cy="4194775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3"/>
          <p:cNvSpPr txBox="1">
            <a:spLocks noGrp="1"/>
          </p:cNvSpPr>
          <p:nvPr>
            <p:ph type="ctrTitle"/>
          </p:nvPr>
        </p:nvSpPr>
        <p:spPr>
          <a:xfrm>
            <a:off x="265800" y="781396"/>
            <a:ext cx="8612400" cy="436439"/>
          </a:xfrm>
          <a:prstGeom prst="rect">
            <a:avLst/>
          </a:prstGeom>
          <a:noFill/>
        </p:spPr>
        <p:txBody>
          <a:bodyPr spcFirstLastPara="1" wrap="square" lIns="72000" tIns="72000" rIns="72000" bIns="720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32" name="Google Shape;32;p3"/>
          <p:cNvSpPr txBox="1">
            <a:spLocks noGrp="1"/>
          </p:cNvSpPr>
          <p:nvPr>
            <p:ph type="subTitle" idx="1"/>
          </p:nvPr>
        </p:nvSpPr>
        <p:spPr>
          <a:xfrm>
            <a:off x="270000" y="1321340"/>
            <a:ext cx="8612400" cy="3178710"/>
          </a:xfrm>
          <a:prstGeom prst="rect">
            <a:avLst/>
          </a:prstGeom>
          <a:noFill/>
        </p:spPr>
        <p:txBody>
          <a:bodyPr spcFirstLastPara="1" wrap="square" lIns="72000" tIns="72000" rIns="72000" bIns="72000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Light"/>
              <a:buNone/>
              <a:defRPr sz="20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4C4E915-14F3-570D-6B6E-2BF2B38AC5B5}"/>
              </a:ext>
            </a:extLst>
          </p:cNvPr>
          <p:cNvPicPr/>
          <p:nvPr userDrawn="1"/>
        </p:nvPicPr>
        <p:blipFill>
          <a:blip r:embed="rId3"/>
          <a:stretch/>
        </p:blipFill>
        <p:spPr>
          <a:xfrm>
            <a:off x="2037218" y="155258"/>
            <a:ext cx="2267640" cy="470880"/>
          </a:xfrm>
          <a:prstGeom prst="rect">
            <a:avLst/>
          </a:prstGeom>
          <a:ln w="0">
            <a:noFill/>
          </a:ln>
        </p:spPr>
      </p:pic>
      <p:pic>
        <p:nvPicPr>
          <p:cNvPr id="12" name="Grafik 11" descr="Ein Bild, das Schrift, Text, Grafiken, Grafikdesign enthält.&#10;&#10;Automatisch generierte Beschreibung">
            <a:extLst>
              <a:ext uri="{FF2B5EF4-FFF2-40B4-BE49-F238E27FC236}">
                <a16:creationId xmlns:a16="http://schemas.microsoft.com/office/drawing/2014/main" id="{76B38648-E1E0-82F7-58D0-58197850A7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04454" y="115502"/>
            <a:ext cx="4457709" cy="5882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">
  <p:cSld name="TITLE_ONLY_1_2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sldNum" idx="12"/>
          </p:nvPr>
        </p:nvSpPr>
        <p:spPr>
          <a:xfrm>
            <a:off x="270000" y="4955350"/>
            <a:ext cx="353700" cy="2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b" anchorCtr="0">
            <a:noAutofit/>
          </a:bodyPr>
          <a:lstStyle>
            <a:lvl1pPr lvl="0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120" name="Google Shape;120;p18"/>
          <p:cNvSpPr/>
          <p:nvPr/>
        </p:nvSpPr>
        <p:spPr>
          <a:xfrm>
            <a:off x="7486650" y="166500"/>
            <a:ext cx="1587900" cy="48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8"/>
          <p:cNvSpPr>
            <a:spLocks noGrp="1"/>
          </p:cNvSpPr>
          <p:nvPr>
            <p:ph type="pic" idx="2"/>
          </p:nvPr>
        </p:nvSpPr>
        <p:spPr>
          <a:xfrm>
            <a:off x="270000" y="256700"/>
            <a:ext cx="8612400" cy="4616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Gallery">
  <p:cSld name="ONE_COLUMN_TEXT_3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>
            <a:spLocks noGrp="1"/>
          </p:cNvSpPr>
          <p:nvPr>
            <p:ph type="pic" idx="2"/>
          </p:nvPr>
        </p:nvSpPr>
        <p:spPr>
          <a:xfrm>
            <a:off x="270000" y="1047600"/>
            <a:ext cx="4273500" cy="3825300"/>
          </a:xfrm>
          <a:prstGeom prst="rect">
            <a:avLst/>
          </a:prstGeom>
          <a:noFill/>
          <a:ln>
            <a:noFill/>
          </a:ln>
        </p:spPr>
      </p:sp>
      <p:sp>
        <p:nvSpPr>
          <p:cNvPr id="124" name="Google Shape;124;p19"/>
          <p:cNvSpPr>
            <a:spLocks noGrp="1"/>
          </p:cNvSpPr>
          <p:nvPr>
            <p:ph type="pic" idx="3"/>
          </p:nvPr>
        </p:nvSpPr>
        <p:spPr>
          <a:xfrm>
            <a:off x="4609025" y="1047500"/>
            <a:ext cx="4273500" cy="3825300"/>
          </a:xfrm>
          <a:prstGeom prst="rect">
            <a:avLst/>
          </a:prstGeom>
          <a:noFill/>
          <a:ln>
            <a:noFill/>
          </a:ln>
        </p:spPr>
      </p:sp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270200" y="270575"/>
            <a:ext cx="7164900" cy="721500"/>
          </a:xfrm>
          <a:prstGeom prst="rect">
            <a:avLst/>
          </a:prstGeom>
        </p:spPr>
        <p:txBody>
          <a:bodyPr spcFirstLastPara="1" wrap="square" lIns="36000" tIns="0" rIns="3600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sldNum" idx="12"/>
          </p:nvPr>
        </p:nvSpPr>
        <p:spPr>
          <a:xfrm>
            <a:off x="270000" y="4955350"/>
            <a:ext cx="353700" cy="2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b" anchorCtr="0">
            <a:noAutofit/>
          </a:bodyPr>
          <a:lstStyle>
            <a:lvl1pPr lvl="0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2204A2EC-0FE3-44A7-69A8-73C462002D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253" y="128369"/>
            <a:ext cx="1000847" cy="8637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Gallery 1">
  <p:cSld name="ONE_COLUMN_TEXT_3_1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>
            <a:spLocks noGrp="1"/>
          </p:cNvSpPr>
          <p:nvPr>
            <p:ph type="sldNum" idx="12"/>
          </p:nvPr>
        </p:nvSpPr>
        <p:spPr>
          <a:xfrm>
            <a:off x="270000" y="4955350"/>
            <a:ext cx="353700" cy="2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b" anchorCtr="0">
            <a:noAutofit/>
          </a:bodyPr>
          <a:lstStyle>
            <a:lvl1pPr lvl="0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129" name="Google Shape;129;p20"/>
          <p:cNvSpPr/>
          <p:nvPr/>
        </p:nvSpPr>
        <p:spPr>
          <a:xfrm>
            <a:off x="7486650" y="166500"/>
            <a:ext cx="1587900" cy="48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0"/>
          <p:cNvSpPr>
            <a:spLocks noGrp="1"/>
          </p:cNvSpPr>
          <p:nvPr>
            <p:ph type="pic" idx="2"/>
          </p:nvPr>
        </p:nvSpPr>
        <p:spPr>
          <a:xfrm>
            <a:off x="270000" y="256821"/>
            <a:ext cx="4273500" cy="4616100"/>
          </a:xfrm>
          <a:prstGeom prst="rect">
            <a:avLst/>
          </a:prstGeom>
          <a:noFill/>
          <a:ln>
            <a:noFill/>
          </a:ln>
        </p:spPr>
      </p:sp>
      <p:sp>
        <p:nvSpPr>
          <p:cNvPr id="131" name="Google Shape;131;p20"/>
          <p:cNvSpPr>
            <a:spLocks noGrp="1"/>
          </p:cNvSpPr>
          <p:nvPr>
            <p:ph type="pic" idx="3"/>
          </p:nvPr>
        </p:nvSpPr>
        <p:spPr>
          <a:xfrm>
            <a:off x="4609025" y="256700"/>
            <a:ext cx="4273500" cy="4616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Gallery">
  <p:cSld name="TITLE_ONLY_1_1_3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>
            <a:spLocks noGrp="1"/>
          </p:cNvSpPr>
          <p:nvPr>
            <p:ph type="title"/>
          </p:nvPr>
        </p:nvSpPr>
        <p:spPr>
          <a:xfrm>
            <a:off x="270200" y="270575"/>
            <a:ext cx="7164900" cy="721500"/>
          </a:xfrm>
          <a:prstGeom prst="rect">
            <a:avLst/>
          </a:prstGeom>
        </p:spPr>
        <p:txBody>
          <a:bodyPr spcFirstLastPara="1" wrap="square" lIns="36000" tIns="0" rIns="3600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sldNum" idx="12"/>
          </p:nvPr>
        </p:nvSpPr>
        <p:spPr>
          <a:xfrm>
            <a:off x="270000" y="4955350"/>
            <a:ext cx="353700" cy="2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b" anchorCtr="0">
            <a:noAutofit/>
          </a:bodyPr>
          <a:lstStyle>
            <a:lvl1pPr lvl="0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135" name="Google Shape;135;p21"/>
          <p:cNvSpPr>
            <a:spLocks noGrp="1"/>
          </p:cNvSpPr>
          <p:nvPr>
            <p:ph type="pic" idx="2"/>
          </p:nvPr>
        </p:nvSpPr>
        <p:spPr>
          <a:xfrm>
            <a:off x="270000" y="1424200"/>
            <a:ext cx="2831100" cy="2671800"/>
          </a:xfrm>
          <a:prstGeom prst="rect">
            <a:avLst/>
          </a:prstGeom>
          <a:noFill/>
          <a:ln>
            <a:noFill/>
          </a:ln>
        </p:spPr>
      </p:sp>
      <p:sp>
        <p:nvSpPr>
          <p:cNvPr id="136" name="Google Shape;136;p21"/>
          <p:cNvSpPr>
            <a:spLocks noGrp="1"/>
          </p:cNvSpPr>
          <p:nvPr>
            <p:ph type="pic" idx="3"/>
          </p:nvPr>
        </p:nvSpPr>
        <p:spPr>
          <a:xfrm>
            <a:off x="3156450" y="1424200"/>
            <a:ext cx="2831100" cy="2671800"/>
          </a:xfrm>
          <a:prstGeom prst="rect">
            <a:avLst/>
          </a:prstGeom>
          <a:noFill/>
          <a:ln>
            <a:noFill/>
          </a:ln>
        </p:spPr>
      </p:sp>
      <p:sp>
        <p:nvSpPr>
          <p:cNvPr id="137" name="Google Shape;137;p21"/>
          <p:cNvSpPr>
            <a:spLocks noGrp="1"/>
          </p:cNvSpPr>
          <p:nvPr>
            <p:ph type="pic" idx="4"/>
          </p:nvPr>
        </p:nvSpPr>
        <p:spPr>
          <a:xfrm>
            <a:off x="6042900" y="1424200"/>
            <a:ext cx="2831100" cy="2671800"/>
          </a:xfrm>
          <a:prstGeom prst="rect">
            <a:avLst/>
          </a:prstGeom>
          <a:noFill/>
          <a:ln>
            <a:noFill/>
          </a:ln>
        </p:spPr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C3554F65-7223-EBCA-1BC1-52D657E351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253" y="128369"/>
            <a:ext cx="1000847" cy="8637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Gallery Full">
  <p:cSld name="TITLE_ONLY_1_1_4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>
            <a:spLocks noGrp="1"/>
          </p:cNvSpPr>
          <p:nvPr>
            <p:ph type="title"/>
          </p:nvPr>
        </p:nvSpPr>
        <p:spPr>
          <a:xfrm>
            <a:off x="270200" y="270575"/>
            <a:ext cx="7164900" cy="721500"/>
          </a:xfrm>
          <a:prstGeom prst="rect">
            <a:avLst/>
          </a:prstGeom>
        </p:spPr>
        <p:txBody>
          <a:bodyPr spcFirstLastPara="1" wrap="square" lIns="36000" tIns="0" rIns="3600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sldNum" idx="12"/>
          </p:nvPr>
        </p:nvSpPr>
        <p:spPr>
          <a:xfrm>
            <a:off x="270000" y="4955350"/>
            <a:ext cx="353700" cy="2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b" anchorCtr="0">
            <a:noAutofit/>
          </a:bodyPr>
          <a:lstStyle>
            <a:lvl1pPr lvl="0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141" name="Google Shape;141;p22"/>
          <p:cNvSpPr>
            <a:spLocks noGrp="1"/>
          </p:cNvSpPr>
          <p:nvPr>
            <p:ph type="pic" idx="2"/>
          </p:nvPr>
        </p:nvSpPr>
        <p:spPr>
          <a:xfrm>
            <a:off x="270000" y="1047600"/>
            <a:ext cx="2831100" cy="3825300"/>
          </a:xfrm>
          <a:prstGeom prst="rect">
            <a:avLst/>
          </a:prstGeom>
          <a:noFill/>
          <a:ln>
            <a:noFill/>
          </a:ln>
        </p:spPr>
      </p:sp>
      <p:sp>
        <p:nvSpPr>
          <p:cNvPr id="142" name="Google Shape;142;p22"/>
          <p:cNvSpPr>
            <a:spLocks noGrp="1"/>
          </p:cNvSpPr>
          <p:nvPr>
            <p:ph type="pic" idx="3"/>
          </p:nvPr>
        </p:nvSpPr>
        <p:spPr>
          <a:xfrm>
            <a:off x="3156450" y="1047600"/>
            <a:ext cx="2831100" cy="38253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2"/>
          <p:cNvSpPr>
            <a:spLocks noGrp="1"/>
          </p:cNvSpPr>
          <p:nvPr>
            <p:ph type="pic" idx="4"/>
          </p:nvPr>
        </p:nvSpPr>
        <p:spPr>
          <a:xfrm>
            <a:off x="6042900" y="1047600"/>
            <a:ext cx="2831100" cy="3825300"/>
          </a:xfrm>
          <a:prstGeom prst="rect">
            <a:avLst/>
          </a:prstGeom>
          <a:noFill/>
          <a:ln>
            <a:noFill/>
          </a:ln>
        </p:spPr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61497819-8C0F-9679-0A0B-C0CE5EF278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253" y="128369"/>
            <a:ext cx="1000847" cy="8637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Gallery Full">
  <p:cSld name="TITLE_ONLY_1_1_5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>
            <a:spLocks noGrp="1"/>
          </p:cNvSpPr>
          <p:nvPr>
            <p:ph type="sldNum" idx="12"/>
          </p:nvPr>
        </p:nvSpPr>
        <p:spPr>
          <a:xfrm>
            <a:off x="270000" y="4955350"/>
            <a:ext cx="353700" cy="2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b" anchorCtr="0">
            <a:noAutofit/>
          </a:bodyPr>
          <a:lstStyle>
            <a:lvl1pPr lvl="0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146" name="Google Shape;146;p23"/>
          <p:cNvSpPr/>
          <p:nvPr/>
        </p:nvSpPr>
        <p:spPr>
          <a:xfrm>
            <a:off x="7486650" y="166500"/>
            <a:ext cx="1587900" cy="48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3"/>
          <p:cNvSpPr>
            <a:spLocks noGrp="1"/>
          </p:cNvSpPr>
          <p:nvPr>
            <p:ph type="pic" idx="2"/>
          </p:nvPr>
        </p:nvSpPr>
        <p:spPr>
          <a:xfrm>
            <a:off x="270000" y="256700"/>
            <a:ext cx="2831100" cy="4616100"/>
          </a:xfrm>
          <a:prstGeom prst="rect">
            <a:avLst/>
          </a:prstGeom>
          <a:noFill/>
          <a:ln>
            <a:noFill/>
          </a:ln>
        </p:spPr>
      </p:sp>
      <p:sp>
        <p:nvSpPr>
          <p:cNvPr id="148" name="Google Shape;148;p23"/>
          <p:cNvSpPr>
            <a:spLocks noGrp="1"/>
          </p:cNvSpPr>
          <p:nvPr>
            <p:ph type="pic" idx="3"/>
          </p:nvPr>
        </p:nvSpPr>
        <p:spPr>
          <a:xfrm>
            <a:off x="3156450" y="256700"/>
            <a:ext cx="2831100" cy="4616100"/>
          </a:xfrm>
          <a:prstGeom prst="rect">
            <a:avLst/>
          </a:prstGeom>
          <a:noFill/>
          <a:ln>
            <a:noFill/>
          </a:ln>
        </p:spPr>
      </p:sp>
      <p:sp>
        <p:nvSpPr>
          <p:cNvPr id="149" name="Google Shape;149;p23"/>
          <p:cNvSpPr>
            <a:spLocks noGrp="1"/>
          </p:cNvSpPr>
          <p:nvPr>
            <p:ph type="pic" idx="4"/>
          </p:nvPr>
        </p:nvSpPr>
        <p:spPr>
          <a:xfrm>
            <a:off x="6042900" y="256700"/>
            <a:ext cx="2831100" cy="4616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Gallery Full">
  <p:cSld name="TITLE_ONLY_1_1_1_2_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>
            <a:spLocks noGrp="1"/>
          </p:cNvSpPr>
          <p:nvPr>
            <p:ph type="sldNum" idx="12"/>
          </p:nvPr>
        </p:nvSpPr>
        <p:spPr>
          <a:xfrm>
            <a:off x="270000" y="4955350"/>
            <a:ext cx="353700" cy="2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b" anchorCtr="0">
            <a:noAutofit/>
          </a:bodyPr>
          <a:lstStyle>
            <a:lvl1pPr lvl="0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161" name="Google Shape;161;p25"/>
          <p:cNvSpPr>
            <a:spLocks noGrp="1"/>
          </p:cNvSpPr>
          <p:nvPr>
            <p:ph type="pic" idx="2"/>
          </p:nvPr>
        </p:nvSpPr>
        <p:spPr>
          <a:xfrm>
            <a:off x="270000" y="2587200"/>
            <a:ext cx="2831100" cy="2289600"/>
          </a:xfrm>
          <a:prstGeom prst="rect">
            <a:avLst/>
          </a:prstGeom>
          <a:noFill/>
          <a:ln>
            <a:noFill/>
          </a:ln>
        </p:spPr>
      </p:sp>
      <p:sp>
        <p:nvSpPr>
          <p:cNvPr id="162" name="Google Shape;162;p25"/>
          <p:cNvSpPr>
            <a:spLocks noGrp="1"/>
          </p:cNvSpPr>
          <p:nvPr>
            <p:ph type="pic" idx="3"/>
          </p:nvPr>
        </p:nvSpPr>
        <p:spPr>
          <a:xfrm>
            <a:off x="3156450" y="2587200"/>
            <a:ext cx="2831100" cy="2289600"/>
          </a:xfrm>
          <a:prstGeom prst="rect">
            <a:avLst/>
          </a:prstGeom>
          <a:noFill/>
          <a:ln>
            <a:noFill/>
          </a:ln>
        </p:spPr>
      </p:sp>
      <p:sp>
        <p:nvSpPr>
          <p:cNvPr id="163" name="Google Shape;163;p25"/>
          <p:cNvSpPr>
            <a:spLocks noGrp="1"/>
          </p:cNvSpPr>
          <p:nvPr>
            <p:ph type="pic" idx="4"/>
          </p:nvPr>
        </p:nvSpPr>
        <p:spPr>
          <a:xfrm>
            <a:off x="6042900" y="2587200"/>
            <a:ext cx="2831100" cy="2289600"/>
          </a:xfrm>
          <a:prstGeom prst="rect">
            <a:avLst/>
          </a:prstGeom>
          <a:noFill/>
          <a:ln>
            <a:noFill/>
          </a:ln>
        </p:spPr>
      </p:sp>
      <p:sp>
        <p:nvSpPr>
          <p:cNvPr id="164" name="Google Shape;164;p25"/>
          <p:cNvSpPr/>
          <p:nvPr/>
        </p:nvSpPr>
        <p:spPr>
          <a:xfrm>
            <a:off x="7486650" y="166500"/>
            <a:ext cx="1587900" cy="48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5"/>
          <p:cNvSpPr>
            <a:spLocks noGrp="1"/>
          </p:cNvSpPr>
          <p:nvPr>
            <p:ph type="pic" idx="5"/>
          </p:nvPr>
        </p:nvSpPr>
        <p:spPr>
          <a:xfrm>
            <a:off x="270000" y="256700"/>
            <a:ext cx="2831100" cy="2289600"/>
          </a:xfrm>
          <a:prstGeom prst="rect">
            <a:avLst/>
          </a:prstGeom>
          <a:noFill/>
          <a:ln>
            <a:noFill/>
          </a:ln>
        </p:spPr>
      </p:sp>
      <p:sp>
        <p:nvSpPr>
          <p:cNvPr id="166" name="Google Shape;166;p25"/>
          <p:cNvSpPr>
            <a:spLocks noGrp="1"/>
          </p:cNvSpPr>
          <p:nvPr>
            <p:ph type="pic" idx="6"/>
          </p:nvPr>
        </p:nvSpPr>
        <p:spPr>
          <a:xfrm>
            <a:off x="3156450" y="256700"/>
            <a:ext cx="2831100" cy="2289600"/>
          </a:xfrm>
          <a:prstGeom prst="rect">
            <a:avLst/>
          </a:prstGeom>
          <a:noFill/>
          <a:ln>
            <a:noFill/>
          </a:ln>
        </p:spPr>
      </p:sp>
      <p:sp>
        <p:nvSpPr>
          <p:cNvPr id="167" name="Google Shape;167;p25"/>
          <p:cNvSpPr>
            <a:spLocks noGrp="1"/>
          </p:cNvSpPr>
          <p:nvPr>
            <p:ph type="pic" idx="7"/>
          </p:nvPr>
        </p:nvSpPr>
        <p:spPr>
          <a:xfrm>
            <a:off x="6042900" y="256700"/>
            <a:ext cx="2831100" cy="2289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4 Gallery">
  <p:cSld name="TITLE_ONLY_1_1_2_1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 txBox="1">
            <a:spLocks noGrp="1"/>
          </p:cNvSpPr>
          <p:nvPr>
            <p:ph type="title"/>
          </p:nvPr>
        </p:nvSpPr>
        <p:spPr>
          <a:xfrm>
            <a:off x="270200" y="270575"/>
            <a:ext cx="7164900" cy="721500"/>
          </a:xfrm>
          <a:prstGeom prst="rect">
            <a:avLst/>
          </a:prstGeom>
        </p:spPr>
        <p:txBody>
          <a:bodyPr spcFirstLastPara="1" wrap="square" lIns="36000" tIns="0" rIns="3600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0" name="Google Shape;170;p26"/>
          <p:cNvSpPr txBox="1">
            <a:spLocks noGrp="1"/>
          </p:cNvSpPr>
          <p:nvPr>
            <p:ph type="sldNum" idx="12"/>
          </p:nvPr>
        </p:nvSpPr>
        <p:spPr>
          <a:xfrm>
            <a:off x="270000" y="4955350"/>
            <a:ext cx="353700" cy="2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b" anchorCtr="0">
            <a:noAutofit/>
          </a:bodyPr>
          <a:lstStyle>
            <a:lvl1pPr lvl="0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171" name="Google Shape;171;p26"/>
          <p:cNvSpPr>
            <a:spLocks noGrp="1"/>
          </p:cNvSpPr>
          <p:nvPr>
            <p:ph type="pic" idx="2"/>
          </p:nvPr>
        </p:nvSpPr>
        <p:spPr>
          <a:xfrm>
            <a:off x="270000" y="1424200"/>
            <a:ext cx="2114700" cy="2671800"/>
          </a:xfrm>
          <a:prstGeom prst="rect">
            <a:avLst/>
          </a:prstGeom>
          <a:noFill/>
          <a:ln>
            <a:noFill/>
          </a:ln>
        </p:spPr>
      </p:sp>
      <p:sp>
        <p:nvSpPr>
          <p:cNvPr id="172" name="Google Shape;172;p26"/>
          <p:cNvSpPr>
            <a:spLocks noGrp="1"/>
          </p:cNvSpPr>
          <p:nvPr>
            <p:ph type="pic" idx="3"/>
          </p:nvPr>
        </p:nvSpPr>
        <p:spPr>
          <a:xfrm>
            <a:off x="2436825" y="1424200"/>
            <a:ext cx="2114700" cy="2671800"/>
          </a:xfrm>
          <a:prstGeom prst="rect">
            <a:avLst/>
          </a:prstGeom>
          <a:noFill/>
          <a:ln>
            <a:noFill/>
          </a:ln>
        </p:spPr>
      </p:sp>
      <p:sp>
        <p:nvSpPr>
          <p:cNvPr id="173" name="Google Shape;173;p26"/>
          <p:cNvSpPr>
            <a:spLocks noGrp="1"/>
          </p:cNvSpPr>
          <p:nvPr>
            <p:ph type="pic" idx="4"/>
          </p:nvPr>
        </p:nvSpPr>
        <p:spPr>
          <a:xfrm>
            <a:off x="4603650" y="1424200"/>
            <a:ext cx="2114700" cy="2671800"/>
          </a:xfrm>
          <a:prstGeom prst="rect">
            <a:avLst/>
          </a:prstGeom>
          <a:noFill/>
          <a:ln>
            <a:noFill/>
          </a:ln>
        </p:spPr>
      </p:sp>
      <p:sp>
        <p:nvSpPr>
          <p:cNvPr id="174" name="Google Shape;174;p26"/>
          <p:cNvSpPr>
            <a:spLocks noGrp="1"/>
          </p:cNvSpPr>
          <p:nvPr>
            <p:ph type="pic" idx="5"/>
          </p:nvPr>
        </p:nvSpPr>
        <p:spPr>
          <a:xfrm>
            <a:off x="6770475" y="1424200"/>
            <a:ext cx="2114700" cy="2671800"/>
          </a:xfrm>
          <a:prstGeom prst="rect">
            <a:avLst/>
          </a:prstGeom>
          <a:noFill/>
          <a:ln>
            <a:noFill/>
          </a:ln>
        </p:spPr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09F1414F-16B9-1156-079F-5E830C9006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253" y="128369"/>
            <a:ext cx="1000847" cy="8637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4 Gallery Full">
  <p:cSld name="TITLE_ONLY_1_1_2_2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 txBox="1">
            <a:spLocks noGrp="1"/>
          </p:cNvSpPr>
          <p:nvPr>
            <p:ph type="title"/>
          </p:nvPr>
        </p:nvSpPr>
        <p:spPr>
          <a:xfrm>
            <a:off x="270200" y="270575"/>
            <a:ext cx="7164900" cy="721500"/>
          </a:xfrm>
          <a:prstGeom prst="rect">
            <a:avLst/>
          </a:prstGeom>
        </p:spPr>
        <p:txBody>
          <a:bodyPr spcFirstLastPara="1" wrap="square" lIns="36000" tIns="0" rIns="3600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7" name="Google Shape;177;p27"/>
          <p:cNvSpPr txBox="1">
            <a:spLocks noGrp="1"/>
          </p:cNvSpPr>
          <p:nvPr>
            <p:ph type="sldNum" idx="12"/>
          </p:nvPr>
        </p:nvSpPr>
        <p:spPr>
          <a:xfrm>
            <a:off x="270000" y="4955350"/>
            <a:ext cx="353700" cy="2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b" anchorCtr="0">
            <a:noAutofit/>
          </a:bodyPr>
          <a:lstStyle>
            <a:lvl1pPr lvl="0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178" name="Google Shape;178;p27"/>
          <p:cNvSpPr>
            <a:spLocks noGrp="1"/>
          </p:cNvSpPr>
          <p:nvPr>
            <p:ph type="pic" idx="2"/>
          </p:nvPr>
        </p:nvSpPr>
        <p:spPr>
          <a:xfrm>
            <a:off x="270000" y="1047600"/>
            <a:ext cx="2114700" cy="3825300"/>
          </a:xfrm>
          <a:prstGeom prst="rect">
            <a:avLst/>
          </a:prstGeom>
          <a:noFill/>
          <a:ln>
            <a:noFill/>
          </a:ln>
        </p:spPr>
      </p:sp>
      <p:sp>
        <p:nvSpPr>
          <p:cNvPr id="179" name="Google Shape;179;p27"/>
          <p:cNvSpPr>
            <a:spLocks noGrp="1"/>
          </p:cNvSpPr>
          <p:nvPr>
            <p:ph type="pic" idx="3"/>
          </p:nvPr>
        </p:nvSpPr>
        <p:spPr>
          <a:xfrm>
            <a:off x="2436825" y="1047600"/>
            <a:ext cx="2114700" cy="3825300"/>
          </a:xfrm>
          <a:prstGeom prst="rect">
            <a:avLst/>
          </a:prstGeom>
          <a:noFill/>
          <a:ln>
            <a:noFill/>
          </a:ln>
        </p:spPr>
      </p:sp>
      <p:sp>
        <p:nvSpPr>
          <p:cNvPr id="180" name="Google Shape;180;p27"/>
          <p:cNvSpPr>
            <a:spLocks noGrp="1"/>
          </p:cNvSpPr>
          <p:nvPr>
            <p:ph type="pic" idx="4"/>
          </p:nvPr>
        </p:nvSpPr>
        <p:spPr>
          <a:xfrm>
            <a:off x="4603650" y="1047600"/>
            <a:ext cx="2114700" cy="3825300"/>
          </a:xfrm>
          <a:prstGeom prst="rect">
            <a:avLst/>
          </a:prstGeom>
          <a:noFill/>
          <a:ln>
            <a:noFill/>
          </a:ln>
        </p:spPr>
      </p:sp>
      <p:sp>
        <p:nvSpPr>
          <p:cNvPr id="181" name="Google Shape;181;p27"/>
          <p:cNvSpPr>
            <a:spLocks noGrp="1"/>
          </p:cNvSpPr>
          <p:nvPr>
            <p:ph type="pic" idx="5"/>
          </p:nvPr>
        </p:nvSpPr>
        <p:spPr>
          <a:xfrm>
            <a:off x="6770475" y="1047600"/>
            <a:ext cx="2114700" cy="3825300"/>
          </a:xfrm>
          <a:prstGeom prst="rect">
            <a:avLst/>
          </a:prstGeom>
          <a:noFill/>
          <a:ln>
            <a:noFill/>
          </a:ln>
        </p:spPr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8012CB14-4588-CCAD-F9D2-2E0377244C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253" y="128369"/>
            <a:ext cx="1000847" cy="8637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Gallery Full">
  <p:cSld name="TITLE_ONLY_1_1_2_2_1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8"/>
          <p:cNvSpPr txBox="1">
            <a:spLocks noGrp="1"/>
          </p:cNvSpPr>
          <p:nvPr>
            <p:ph type="sldNum" idx="12"/>
          </p:nvPr>
        </p:nvSpPr>
        <p:spPr>
          <a:xfrm>
            <a:off x="270000" y="4955350"/>
            <a:ext cx="353700" cy="2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b" anchorCtr="0">
            <a:noAutofit/>
          </a:bodyPr>
          <a:lstStyle>
            <a:lvl1pPr lvl="0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184" name="Google Shape;184;p28"/>
          <p:cNvSpPr/>
          <p:nvPr/>
        </p:nvSpPr>
        <p:spPr>
          <a:xfrm>
            <a:off x="7486650" y="166500"/>
            <a:ext cx="1587900" cy="48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8"/>
          <p:cNvSpPr>
            <a:spLocks noGrp="1"/>
          </p:cNvSpPr>
          <p:nvPr>
            <p:ph type="pic" idx="2"/>
          </p:nvPr>
        </p:nvSpPr>
        <p:spPr>
          <a:xfrm>
            <a:off x="270000" y="256700"/>
            <a:ext cx="2114700" cy="4616100"/>
          </a:xfrm>
          <a:prstGeom prst="rect">
            <a:avLst/>
          </a:prstGeom>
          <a:noFill/>
          <a:ln>
            <a:noFill/>
          </a:ln>
        </p:spPr>
      </p:sp>
      <p:sp>
        <p:nvSpPr>
          <p:cNvPr id="186" name="Google Shape;186;p28"/>
          <p:cNvSpPr>
            <a:spLocks noGrp="1"/>
          </p:cNvSpPr>
          <p:nvPr>
            <p:ph type="pic" idx="3"/>
          </p:nvPr>
        </p:nvSpPr>
        <p:spPr>
          <a:xfrm>
            <a:off x="2436825" y="256700"/>
            <a:ext cx="2114700" cy="4616100"/>
          </a:xfrm>
          <a:prstGeom prst="rect">
            <a:avLst/>
          </a:prstGeom>
          <a:noFill/>
          <a:ln>
            <a:noFill/>
          </a:ln>
        </p:spPr>
      </p:sp>
      <p:sp>
        <p:nvSpPr>
          <p:cNvPr id="187" name="Google Shape;187;p28"/>
          <p:cNvSpPr>
            <a:spLocks noGrp="1"/>
          </p:cNvSpPr>
          <p:nvPr>
            <p:ph type="pic" idx="4"/>
          </p:nvPr>
        </p:nvSpPr>
        <p:spPr>
          <a:xfrm>
            <a:off x="4603650" y="256700"/>
            <a:ext cx="2114700" cy="4616100"/>
          </a:xfrm>
          <a:prstGeom prst="rect">
            <a:avLst/>
          </a:prstGeom>
          <a:noFill/>
          <a:ln>
            <a:noFill/>
          </a:ln>
        </p:spPr>
      </p:sp>
      <p:sp>
        <p:nvSpPr>
          <p:cNvPr id="188" name="Google Shape;188;p28"/>
          <p:cNvSpPr>
            <a:spLocks noGrp="1"/>
          </p:cNvSpPr>
          <p:nvPr>
            <p:ph type="pic" idx="5"/>
          </p:nvPr>
        </p:nvSpPr>
        <p:spPr>
          <a:xfrm>
            <a:off x="6770475" y="256700"/>
            <a:ext cx="2114700" cy="4616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Title" type="secHead">
  <p:cSld name="SECTION_HEAD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/>
          <p:nvPr/>
        </p:nvSpPr>
        <p:spPr>
          <a:xfrm>
            <a:off x="8546975" y="187925"/>
            <a:ext cx="473400" cy="40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4"/>
          <p:cNvSpPr/>
          <p:nvPr/>
        </p:nvSpPr>
        <p:spPr>
          <a:xfrm>
            <a:off x="270000" y="256700"/>
            <a:ext cx="8612100" cy="4616100"/>
          </a:xfrm>
          <a:prstGeom prst="roundRect">
            <a:avLst>
              <a:gd name="adj" fmla="val 936"/>
            </a:avLst>
          </a:prstGeom>
          <a:gradFill>
            <a:gsLst>
              <a:gs pos="0">
                <a:srgbClr val="E94734"/>
              </a:gs>
              <a:gs pos="100000">
                <a:srgbClr val="F7A4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270000" y="4955350"/>
            <a:ext cx="353700" cy="2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b" anchorCtr="0">
            <a:noAutofit/>
          </a:bodyPr>
          <a:lstStyle>
            <a:lvl1pPr lvl="0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pic>
        <p:nvPicPr>
          <p:cNvPr id="48" name="Google Shape;48;p4"/>
          <p:cNvPicPr preferRelativeResize="0"/>
          <p:nvPr/>
        </p:nvPicPr>
        <p:blipFill rotWithShape="1">
          <a:blip r:embed="rId2">
            <a:alphaModFix/>
          </a:blip>
          <a:srcRect t="16922" r="19884"/>
          <a:stretch/>
        </p:blipFill>
        <p:spPr>
          <a:xfrm>
            <a:off x="5403500" y="256700"/>
            <a:ext cx="3478500" cy="3938100"/>
          </a:xfrm>
          <a:prstGeom prst="roundRect">
            <a:avLst>
              <a:gd name="adj" fmla="val 1027"/>
            </a:avLst>
          </a:prstGeom>
          <a:noFill/>
          <a:ln>
            <a:noFill/>
          </a:ln>
        </p:spPr>
      </p:pic>
      <p:sp>
        <p:nvSpPr>
          <p:cNvPr id="49" name="Google Shape;49;p4"/>
          <p:cNvSpPr txBox="1">
            <a:spLocks noGrp="1"/>
          </p:cNvSpPr>
          <p:nvPr>
            <p:ph type="title"/>
          </p:nvPr>
        </p:nvSpPr>
        <p:spPr>
          <a:xfrm>
            <a:off x="990000" y="1424200"/>
            <a:ext cx="7168500" cy="2295000"/>
          </a:xfrm>
          <a:prstGeom prst="rect">
            <a:avLst/>
          </a:prstGeom>
          <a:noFill/>
        </p:spPr>
        <p:txBody>
          <a:bodyPr spcFirstLastPara="1" wrap="square" lIns="36000" tIns="0" rIns="3600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Light"/>
              <a:buNone/>
              <a:defRPr sz="2800" b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Light"/>
              <a:buNone/>
              <a:defRPr sz="2800" b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Light"/>
              <a:buNone/>
              <a:defRPr sz="2800" b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Light"/>
              <a:buNone/>
              <a:defRPr sz="2800" b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Light"/>
              <a:buNone/>
              <a:defRPr sz="2800" b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Light"/>
              <a:buNone/>
              <a:defRPr sz="2800" b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Light"/>
              <a:buNone/>
              <a:defRPr sz="2800" b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Light"/>
              <a:buNone/>
              <a:defRPr sz="2800" b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8 Gallery">
  <p:cSld name="TITLE_ONLY_1_1_1_1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9"/>
          <p:cNvSpPr txBox="1">
            <a:spLocks noGrp="1"/>
          </p:cNvSpPr>
          <p:nvPr>
            <p:ph type="title"/>
          </p:nvPr>
        </p:nvSpPr>
        <p:spPr>
          <a:xfrm>
            <a:off x="270200" y="270575"/>
            <a:ext cx="7164900" cy="721500"/>
          </a:xfrm>
          <a:prstGeom prst="rect">
            <a:avLst/>
          </a:prstGeom>
        </p:spPr>
        <p:txBody>
          <a:bodyPr spcFirstLastPara="1" wrap="square" lIns="36000" tIns="0" rIns="3600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91" name="Google Shape;191;p29"/>
          <p:cNvSpPr txBox="1">
            <a:spLocks noGrp="1"/>
          </p:cNvSpPr>
          <p:nvPr>
            <p:ph type="sldNum" idx="12"/>
          </p:nvPr>
        </p:nvSpPr>
        <p:spPr>
          <a:xfrm>
            <a:off x="270000" y="4955350"/>
            <a:ext cx="353700" cy="2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b" anchorCtr="0">
            <a:noAutofit/>
          </a:bodyPr>
          <a:lstStyle>
            <a:lvl1pPr lvl="0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192" name="Google Shape;192;p29"/>
          <p:cNvSpPr>
            <a:spLocks noGrp="1"/>
          </p:cNvSpPr>
          <p:nvPr>
            <p:ph type="pic" idx="2"/>
          </p:nvPr>
        </p:nvSpPr>
        <p:spPr>
          <a:xfrm>
            <a:off x="270000" y="2991900"/>
            <a:ext cx="2114700" cy="1884900"/>
          </a:xfrm>
          <a:prstGeom prst="rect">
            <a:avLst/>
          </a:prstGeom>
          <a:noFill/>
          <a:ln>
            <a:noFill/>
          </a:ln>
        </p:spPr>
      </p:sp>
      <p:sp>
        <p:nvSpPr>
          <p:cNvPr id="193" name="Google Shape;193;p29"/>
          <p:cNvSpPr>
            <a:spLocks noGrp="1"/>
          </p:cNvSpPr>
          <p:nvPr>
            <p:ph type="pic" idx="3"/>
          </p:nvPr>
        </p:nvSpPr>
        <p:spPr>
          <a:xfrm>
            <a:off x="2436825" y="2991900"/>
            <a:ext cx="2114700" cy="1884900"/>
          </a:xfrm>
          <a:prstGeom prst="rect">
            <a:avLst/>
          </a:prstGeom>
          <a:noFill/>
          <a:ln>
            <a:noFill/>
          </a:ln>
        </p:spPr>
      </p:sp>
      <p:sp>
        <p:nvSpPr>
          <p:cNvPr id="194" name="Google Shape;194;p29"/>
          <p:cNvSpPr>
            <a:spLocks noGrp="1"/>
          </p:cNvSpPr>
          <p:nvPr>
            <p:ph type="pic" idx="4"/>
          </p:nvPr>
        </p:nvSpPr>
        <p:spPr>
          <a:xfrm>
            <a:off x="4603650" y="2991900"/>
            <a:ext cx="2114700" cy="1884900"/>
          </a:xfrm>
          <a:prstGeom prst="rect">
            <a:avLst/>
          </a:prstGeom>
          <a:noFill/>
          <a:ln>
            <a:noFill/>
          </a:ln>
        </p:spPr>
      </p:sp>
      <p:sp>
        <p:nvSpPr>
          <p:cNvPr id="195" name="Google Shape;195;p29"/>
          <p:cNvSpPr>
            <a:spLocks noGrp="1"/>
          </p:cNvSpPr>
          <p:nvPr>
            <p:ph type="pic" idx="5"/>
          </p:nvPr>
        </p:nvSpPr>
        <p:spPr>
          <a:xfrm>
            <a:off x="6770475" y="2991900"/>
            <a:ext cx="2114700" cy="1884900"/>
          </a:xfrm>
          <a:prstGeom prst="rect">
            <a:avLst/>
          </a:prstGeom>
          <a:noFill/>
          <a:ln>
            <a:noFill/>
          </a:ln>
        </p:spPr>
      </p:sp>
      <p:sp>
        <p:nvSpPr>
          <p:cNvPr id="196" name="Google Shape;196;p29"/>
          <p:cNvSpPr>
            <a:spLocks noGrp="1"/>
          </p:cNvSpPr>
          <p:nvPr>
            <p:ph type="pic" idx="6"/>
          </p:nvPr>
        </p:nvSpPr>
        <p:spPr>
          <a:xfrm>
            <a:off x="264413" y="1049538"/>
            <a:ext cx="2114700" cy="1884900"/>
          </a:xfrm>
          <a:prstGeom prst="rect">
            <a:avLst/>
          </a:prstGeom>
          <a:noFill/>
          <a:ln>
            <a:noFill/>
          </a:ln>
        </p:spPr>
      </p:sp>
      <p:sp>
        <p:nvSpPr>
          <p:cNvPr id="197" name="Google Shape;197;p29"/>
          <p:cNvSpPr>
            <a:spLocks noGrp="1"/>
          </p:cNvSpPr>
          <p:nvPr>
            <p:ph type="pic" idx="7"/>
          </p:nvPr>
        </p:nvSpPr>
        <p:spPr>
          <a:xfrm>
            <a:off x="2431238" y="1049538"/>
            <a:ext cx="2114700" cy="1884900"/>
          </a:xfrm>
          <a:prstGeom prst="rect">
            <a:avLst/>
          </a:prstGeom>
          <a:noFill/>
          <a:ln>
            <a:noFill/>
          </a:ln>
        </p:spPr>
      </p:sp>
      <p:sp>
        <p:nvSpPr>
          <p:cNvPr id="198" name="Google Shape;198;p29"/>
          <p:cNvSpPr>
            <a:spLocks noGrp="1"/>
          </p:cNvSpPr>
          <p:nvPr>
            <p:ph type="pic" idx="8"/>
          </p:nvPr>
        </p:nvSpPr>
        <p:spPr>
          <a:xfrm>
            <a:off x="4598063" y="1049538"/>
            <a:ext cx="2114700" cy="1884900"/>
          </a:xfrm>
          <a:prstGeom prst="rect">
            <a:avLst/>
          </a:prstGeom>
          <a:noFill/>
          <a:ln>
            <a:noFill/>
          </a:ln>
        </p:spPr>
      </p:sp>
      <p:sp>
        <p:nvSpPr>
          <p:cNvPr id="199" name="Google Shape;199;p29"/>
          <p:cNvSpPr>
            <a:spLocks noGrp="1"/>
          </p:cNvSpPr>
          <p:nvPr>
            <p:ph type="pic" idx="9"/>
          </p:nvPr>
        </p:nvSpPr>
        <p:spPr>
          <a:xfrm>
            <a:off x="6764888" y="1049538"/>
            <a:ext cx="2114700" cy="1884900"/>
          </a:xfrm>
          <a:prstGeom prst="rect">
            <a:avLst/>
          </a:prstGeom>
          <a:noFill/>
          <a:ln>
            <a:noFill/>
          </a:ln>
        </p:spPr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FEFD8C95-AE92-1ADE-9763-3544381144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253" y="128369"/>
            <a:ext cx="1000847" cy="8637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 Gallery Full">
  <p:cSld name="TITLE_ONLY_1_1_1_1_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0"/>
          <p:cNvSpPr txBox="1">
            <a:spLocks noGrp="1"/>
          </p:cNvSpPr>
          <p:nvPr>
            <p:ph type="sldNum" idx="12"/>
          </p:nvPr>
        </p:nvSpPr>
        <p:spPr>
          <a:xfrm>
            <a:off x="270000" y="4955350"/>
            <a:ext cx="353700" cy="2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b" anchorCtr="0">
            <a:noAutofit/>
          </a:bodyPr>
          <a:lstStyle>
            <a:lvl1pPr lvl="0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202" name="Google Shape;202;p30"/>
          <p:cNvSpPr>
            <a:spLocks noGrp="1"/>
          </p:cNvSpPr>
          <p:nvPr>
            <p:ph type="pic" idx="2"/>
          </p:nvPr>
        </p:nvSpPr>
        <p:spPr>
          <a:xfrm>
            <a:off x="270000" y="2587200"/>
            <a:ext cx="2114700" cy="2289600"/>
          </a:xfrm>
          <a:prstGeom prst="rect">
            <a:avLst/>
          </a:prstGeom>
          <a:noFill/>
          <a:ln>
            <a:noFill/>
          </a:ln>
        </p:spPr>
      </p:sp>
      <p:sp>
        <p:nvSpPr>
          <p:cNvPr id="203" name="Google Shape;203;p30"/>
          <p:cNvSpPr>
            <a:spLocks noGrp="1"/>
          </p:cNvSpPr>
          <p:nvPr>
            <p:ph type="pic" idx="3"/>
          </p:nvPr>
        </p:nvSpPr>
        <p:spPr>
          <a:xfrm>
            <a:off x="2436825" y="2587200"/>
            <a:ext cx="2114700" cy="2289600"/>
          </a:xfrm>
          <a:prstGeom prst="rect">
            <a:avLst/>
          </a:prstGeom>
          <a:noFill/>
          <a:ln>
            <a:noFill/>
          </a:ln>
        </p:spPr>
      </p:sp>
      <p:sp>
        <p:nvSpPr>
          <p:cNvPr id="204" name="Google Shape;204;p30"/>
          <p:cNvSpPr>
            <a:spLocks noGrp="1"/>
          </p:cNvSpPr>
          <p:nvPr>
            <p:ph type="pic" idx="4"/>
          </p:nvPr>
        </p:nvSpPr>
        <p:spPr>
          <a:xfrm>
            <a:off x="4603650" y="2587200"/>
            <a:ext cx="2114700" cy="2289600"/>
          </a:xfrm>
          <a:prstGeom prst="rect">
            <a:avLst/>
          </a:prstGeom>
          <a:noFill/>
          <a:ln>
            <a:noFill/>
          </a:ln>
        </p:spPr>
      </p:sp>
      <p:sp>
        <p:nvSpPr>
          <p:cNvPr id="205" name="Google Shape;205;p30"/>
          <p:cNvSpPr>
            <a:spLocks noGrp="1"/>
          </p:cNvSpPr>
          <p:nvPr>
            <p:ph type="pic" idx="5"/>
          </p:nvPr>
        </p:nvSpPr>
        <p:spPr>
          <a:xfrm>
            <a:off x="6770475" y="2587200"/>
            <a:ext cx="2114700" cy="2289600"/>
          </a:xfrm>
          <a:prstGeom prst="rect">
            <a:avLst/>
          </a:prstGeom>
          <a:noFill/>
          <a:ln>
            <a:noFill/>
          </a:ln>
        </p:spPr>
      </p:sp>
      <p:sp>
        <p:nvSpPr>
          <p:cNvPr id="206" name="Google Shape;206;p30"/>
          <p:cNvSpPr>
            <a:spLocks noGrp="1"/>
          </p:cNvSpPr>
          <p:nvPr>
            <p:ph type="pic" idx="6"/>
          </p:nvPr>
        </p:nvSpPr>
        <p:spPr>
          <a:xfrm>
            <a:off x="264425" y="256703"/>
            <a:ext cx="2114700" cy="2289600"/>
          </a:xfrm>
          <a:prstGeom prst="rect">
            <a:avLst/>
          </a:prstGeom>
          <a:noFill/>
          <a:ln>
            <a:noFill/>
          </a:ln>
        </p:spPr>
      </p:sp>
      <p:sp>
        <p:nvSpPr>
          <p:cNvPr id="207" name="Google Shape;207;p30"/>
          <p:cNvSpPr>
            <a:spLocks noGrp="1"/>
          </p:cNvSpPr>
          <p:nvPr>
            <p:ph type="pic" idx="7"/>
          </p:nvPr>
        </p:nvSpPr>
        <p:spPr>
          <a:xfrm>
            <a:off x="2431250" y="256703"/>
            <a:ext cx="2114700" cy="2289600"/>
          </a:xfrm>
          <a:prstGeom prst="rect">
            <a:avLst/>
          </a:prstGeom>
          <a:noFill/>
          <a:ln>
            <a:noFill/>
          </a:ln>
        </p:spPr>
      </p:sp>
      <p:sp>
        <p:nvSpPr>
          <p:cNvPr id="208" name="Google Shape;208;p30"/>
          <p:cNvSpPr>
            <a:spLocks noGrp="1"/>
          </p:cNvSpPr>
          <p:nvPr>
            <p:ph type="pic" idx="8"/>
          </p:nvPr>
        </p:nvSpPr>
        <p:spPr>
          <a:xfrm>
            <a:off x="4598075" y="256703"/>
            <a:ext cx="2114700" cy="2289600"/>
          </a:xfrm>
          <a:prstGeom prst="rect">
            <a:avLst/>
          </a:prstGeom>
          <a:noFill/>
          <a:ln>
            <a:noFill/>
          </a:ln>
        </p:spPr>
      </p:sp>
      <p:sp>
        <p:nvSpPr>
          <p:cNvPr id="209" name="Google Shape;209;p30"/>
          <p:cNvSpPr/>
          <p:nvPr/>
        </p:nvSpPr>
        <p:spPr>
          <a:xfrm>
            <a:off x="7486650" y="166500"/>
            <a:ext cx="1587900" cy="485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30"/>
          <p:cNvSpPr>
            <a:spLocks noGrp="1"/>
          </p:cNvSpPr>
          <p:nvPr>
            <p:ph type="pic" idx="9"/>
          </p:nvPr>
        </p:nvSpPr>
        <p:spPr>
          <a:xfrm>
            <a:off x="6764900" y="256703"/>
            <a:ext cx="2114700" cy="2289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D6809-A7A0-42F2-B0ED-3C7B1AC166E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82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649" y="275026"/>
            <a:ext cx="8249296" cy="788204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D6809-A7A0-42F2-B0ED-3C7B1AC166E1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Inhaltsplatzhalter 2"/>
          <p:cNvSpPr>
            <a:spLocks noGrp="1"/>
          </p:cNvSpPr>
          <p:nvPr>
            <p:ph idx="11"/>
          </p:nvPr>
        </p:nvSpPr>
        <p:spPr>
          <a:xfrm>
            <a:off x="374650" y="1167595"/>
            <a:ext cx="4032000" cy="346512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0" name="Inhaltsplatzhalter 2"/>
          <p:cNvSpPr>
            <a:spLocks noGrp="1"/>
          </p:cNvSpPr>
          <p:nvPr>
            <p:ph idx="12"/>
          </p:nvPr>
        </p:nvSpPr>
        <p:spPr>
          <a:xfrm>
            <a:off x="4591945" y="1167595"/>
            <a:ext cx="4032000" cy="346512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982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649" y="275026"/>
            <a:ext cx="8249296" cy="788204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D6809-A7A0-42F2-B0ED-3C7B1AC166E1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Inhaltsplatzhalter 2"/>
          <p:cNvSpPr>
            <a:spLocks noGrp="1"/>
          </p:cNvSpPr>
          <p:nvPr>
            <p:ph idx="11"/>
          </p:nvPr>
        </p:nvSpPr>
        <p:spPr>
          <a:xfrm>
            <a:off x="374649" y="1167595"/>
            <a:ext cx="4050000" cy="16740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1" name="Inhaltsplatzhalter 2"/>
          <p:cNvSpPr>
            <a:spLocks noGrp="1"/>
          </p:cNvSpPr>
          <p:nvPr>
            <p:ph idx="13"/>
          </p:nvPr>
        </p:nvSpPr>
        <p:spPr>
          <a:xfrm>
            <a:off x="374649" y="2958722"/>
            <a:ext cx="4050000" cy="16740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2" name="Inhaltsplatzhalter 2"/>
          <p:cNvSpPr>
            <a:spLocks noGrp="1"/>
          </p:cNvSpPr>
          <p:nvPr>
            <p:ph idx="14"/>
          </p:nvPr>
        </p:nvSpPr>
        <p:spPr>
          <a:xfrm>
            <a:off x="4573944" y="1167593"/>
            <a:ext cx="4050000" cy="16740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3" name="Inhaltsplatzhalter 2"/>
          <p:cNvSpPr>
            <a:spLocks noGrp="1"/>
          </p:cNvSpPr>
          <p:nvPr>
            <p:ph idx="15"/>
          </p:nvPr>
        </p:nvSpPr>
        <p:spPr>
          <a:xfrm>
            <a:off x="4573944" y="2958720"/>
            <a:ext cx="4050000" cy="16740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663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D6809-A7A0-42F2-B0ED-3C7B1AC166E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340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D6809-A7A0-42F2-B0ED-3C7B1AC166E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8846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291455" y="4798263"/>
            <a:ext cx="8563539" cy="138467"/>
          </a:xfrm>
        </p:spPr>
        <p:txBody>
          <a:bodyPr lIns="0" tIns="0" rIns="0" bIns="0"/>
          <a:lstStyle>
            <a:lvl1pPr>
              <a:buNone/>
              <a:defRPr sz="900" i="1"/>
            </a:lvl1pPr>
            <a:lvl4pPr>
              <a:buNone/>
              <a:defRPr/>
            </a:lvl4pPr>
          </a:lstStyle>
          <a:p>
            <a:pPr lvl="0"/>
            <a:r>
              <a:rPr lang="de-DE" noProof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42013955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72400" y="4767278"/>
            <a:ext cx="514400" cy="273844"/>
          </a:xfrm>
          <a:prstGeom prst="rect">
            <a:avLst/>
          </a:prstGeom>
        </p:spPr>
        <p:txBody>
          <a:bodyPr/>
          <a:lstStyle>
            <a:lvl1pPr>
              <a:defRPr sz="75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20028696-2D39-4162-9394-EA9971FC0B4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Textplatzhalt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2411427" y="4767279"/>
            <a:ext cx="4321175" cy="270272"/>
          </a:xfrm>
          <a:prstGeom prst="rect">
            <a:avLst/>
          </a:prstGeom>
        </p:spPr>
        <p:txBody>
          <a:bodyPr anchor="ctr"/>
          <a:lstStyle>
            <a:lvl1pPr algn="ctr">
              <a:defRPr sz="751" baseline="0">
                <a:latin typeface="+mn-lt"/>
              </a:defRPr>
            </a:lvl1pPr>
          </a:lstStyle>
          <a:p>
            <a:r>
              <a:rPr lang="de-DE" altLang="de-DE"/>
              <a:t>Prof. Dr. Max Mustermann </a:t>
            </a:r>
          </a:p>
        </p:txBody>
      </p:sp>
    </p:spTree>
    <p:extLst>
      <p:ext uri="{BB962C8B-B14F-4D97-AF65-F5344CB8AC3E}">
        <p14:creationId xmlns:p14="http://schemas.microsoft.com/office/powerpoint/2010/main" val="12377209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291455" y="4798263"/>
            <a:ext cx="8563539" cy="138467"/>
          </a:xfrm>
        </p:spPr>
        <p:txBody>
          <a:bodyPr lIns="0" tIns="0" rIns="0" bIns="0"/>
          <a:lstStyle>
            <a:lvl1pPr>
              <a:buNone/>
              <a:defRPr sz="900" i="1"/>
            </a:lvl1pPr>
            <a:lvl4pPr>
              <a:buNone/>
              <a:defRPr/>
            </a:lvl4pPr>
          </a:lstStyle>
          <a:p>
            <a:pPr lvl="0"/>
            <a:r>
              <a:rPr lang="de-DE" noProof="0"/>
              <a:t>Formatvorlagen des Textmasters bearbeiten</a:t>
            </a:r>
          </a:p>
        </p:txBody>
      </p:sp>
      <p:sp>
        <p:nvSpPr>
          <p:cNvPr id="6" name="Textfeld 13"/>
          <p:cNvSpPr txBox="1">
            <a:spLocks noChangeArrowheads="1"/>
          </p:cNvSpPr>
          <p:nvPr/>
        </p:nvSpPr>
        <p:spPr bwMode="auto">
          <a:xfrm>
            <a:off x="8582026" y="4987537"/>
            <a:ext cx="117020" cy="115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fld id="{2BBA5771-69DC-4E42-84B0-00C94D1FD918}" type="slidenum">
              <a:rPr lang="de-DE" sz="751"/>
              <a:pPr/>
              <a:t>‹Nr.›</a:t>
            </a:fld>
            <a:endParaRPr lang="de-DE" sz="751"/>
          </a:p>
        </p:txBody>
      </p:sp>
      <p:sp>
        <p:nvSpPr>
          <p:cNvPr id="7" name="Textfeld 13"/>
          <p:cNvSpPr txBox="1">
            <a:spLocks noChangeArrowheads="1"/>
          </p:cNvSpPr>
          <p:nvPr/>
        </p:nvSpPr>
        <p:spPr bwMode="auto">
          <a:xfrm>
            <a:off x="8582026" y="4987537"/>
            <a:ext cx="117020" cy="115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fld id="{2BBA5771-69DC-4E42-84B0-00C94D1FD918}" type="slidenum">
              <a:rPr lang="de-DE" sz="751"/>
              <a:pPr/>
              <a:t>‹Nr.›</a:t>
            </a:fld>
            <a:endParaRPr lang="de-DE" sz="751"/>
          </a:p>
        </p:txBody>
      </p:sp>
    </p:spTree>
    <p:extLst>
      <p:ext uri="{BB962C8B-B14F-4D97-AF65-F5344CB8AC3E}">
        <p14:creationId xmlns:p14="http://schemas.microsoft.com/office/powerpoint/2010/main" val="119546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Title Blue">
  <p:cSld name="SECTION_HEADER_3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"/>
          <p:cNvSpPr/>
          <p:nvPr/>
        </p:nvSpPr>
        <p:spPr>
          <a:xfrm>
            <a:off x="8546975" y="187925"/>
            <a:ext cx="473400" cy="40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5"/>
          <p:cNvSpPr/>
          <p:nvPr/>
        </p:nvSpPr>
        <p:spPr>
          <a:xfrm>
            <a:off x="270000" y="256700"/>
            <a:ext cx="8612100" cy="4616100"/>
          </a:xfrm>
          <a:prstGeom prst="roundRect">
            <a:avLst>
              <a:gd name="adj" fmla="val 936"/>
            </a:avLst>
          </a:pr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sldNum" idx="12"/>
          </p:nvPr>
        </p:nvSpPr>
        <p:spPr>
          <a:xfrm>
            <a:off x="270000" y="4955350"/>
            <a:ext cx="353700" cy="2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b" anchorCtr="0">
            <a:noAutofit/>
          </a:bodyPr>
          <a:lstStyle>
            <a:lvl1pPr lvl="0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title"/>
          </p:nvPr>
        </p:nvSpPr>
        <p:spPr>
          <a:xfrm>
            <a:off x="990000" y="1424200"/>
            <a:ext cx="7168500" cy="2295000"/>
          </a:xfrm>
          <a:prstGeom prst="rect">
            <a:avLst/>
          </a:prstGeom>
          <a:noFill/>
        </p:spPr>
        <p:txBody>
          <a:bodyPr spcFirstLastPara="1" wrap="square" lIns="36000" tIns="0" rIns="3600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Light"/>
              <a:buNone/>
              <a:defRPr sz="2800" b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Light"/>
              <a:buNone/>
              <a:defRPr sz="2800" b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Light"/>
              <a:buNone/>
              <a:defRPr sz="2800" b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Light"/>
              <a:buNone/>
              <a:defRPr sz="2800" b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Light"/>
              <a:buNone/>
              <a:defRPr sz="2800" b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Light"/>
              <a:buNone/>
              <a:defRPr sz="2800" b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Light"/>
              <a:buNone/>
              <a:defRPr sz="2800" b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Light"/>
              <a:buNone/>
              <a:defRPr sz="2800" b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291455" y="4798263"/>
            <a:ext cx="8563539" cy="138467"/>
          </a:xfrm>
        </p:spPr>
        <p:txBody>
          <a:bodyPr lIns="0" tIns="0" rIns="0" bIns="0"/>
          <a:lstStyle>
            <a:lvl1pPr>
              <a:buNone/>
              <a:defRPr sz="900" i="1"/>
            </a:lvl1pPr>
            <a:lvl4pPr>
              <a:buNone/>
              <a:defRPr/>
            </a:lvl4pPr>
          </a:lstStyle>
          <a:p>
            <a:pPr lvl="0"/>
            <a:r>
              <a:rPr lang="de-DE" noProof="0"/>
              <a:t>Formatvorlagen des Textmasters bearbeiten</a:t>
            </a:r>
          </a:p>
        </p:txBody>
      </p:sp>
      <p:sp>
        <p:nvSpPr>
          <p:cNvPr id="6" name="Textfeld 13"/>
          <p:cNvSpPr txBox="1">
            <a:spLocks noChangeArrowheads="1"/>
          </p:cNvSpPr>
          <p:nvPr/>
        </p:nvSpPr>
        <p:spPr bwMode="auto">
          <a:xfrm>
            <a:off x="8582026" y="4987537"/>
            <a:ext cx="117020" cy="115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fld id="{2BBA5771-69DC-4E42-84B0-00C94D1FD918}" type="slidenum">
              <a:rPr lang="de-DE" sz="751"/>
              <a:pPr/>
              <a:t>‹Nr.›</a:t>
            </a:fld>
            <a:endParaRPr lang="de-DE" sz="751"/>
          </a:p>
        </p:txBody>
      </p:sp>
      <p:sp>
        <p:nvSpPr>
          <p:cNvPr id="7" name="Textfeld 13"/>
          <p:cNvSpPr txBox="1">
            <a:spLocks noChangeArrowheads="1"/>
          </p:cNvSpPr>
          <p:nvPr/>
        </p:nvSpPr>
        <p:spPr bwMode="auto">
          <a:xfrm>
            <a:off x="8582026" y="4987537"/>
            <a:ext cx="117020" cy="115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fld id="{2BBA5771-69DC-4E42-84B0-00C94D1FD918}" type="slidenum">
              <a:rPr lang="de-DE" sz="751"/>
              <a:pPr/>
              <a:t>‹Nr.›</a:t>
            </a:fld>
            <a:endParaRPr lang="de-DE" sz="751"/>
          </a:p>
        </p:txBody>
      </p:sp>
    </p:spTree>
    <p:extLst>
      <p:ext uri="{BB962C8B-B14F-4D97-AF65-F5344CB8AC3E}">
        <p14:creationId xmlns:p14="http://schemas.microsoft.com/office/powerpoint/2010/main" val="17362642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291455" y="4798263"/>
            <a:ext cx="8563539" cy="138467"/>
          </a:xfrm>
        </p:spPr>
        <p:txBody>
          <a:bodyPr lIns="0" tIns="0" rIns="0" bIns="0"/>
          <a:lstStyle>
            <a:lvl1pPr>
              <a:buNone/>
              <a:defRPr sz="900" i="1"/>
            </a:lvl1pPr>
            <a:lvl4pPr>
              <a:buNone/>
              <a:defRPr/>
            </a:lvl4pPr>
          </a:lstStyle>
          <a:p>
            <a:pPr lvl="0"/>
            <a:r>
              <a:rPr lang="de-DE" noProof="0"/>
              <a:t>Formatvorlagen des Textmasters bearbeiten</a:t>
            </a:r>
          </a:p>
        </p:txBody>
      </p:sp>
      <p:sp>
        <p:nvSpPr>
          <p:cNvPr id="6" name="Textfeld 13"/>
          <p:cNvSpPr txBox="1">
            <a:spLocks noChangeArrowheads="1"/>
          </p:cNvSpPr>
          <p:nvPr/>
        </p:nvSpPr>
        <p:spPr bwMode="auto">
          <a:xfrm>
            <a:off x="8582026" y="4987537"/>
            <a:ext cx="117020" cy="115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fld id="{2BBA5771-69DC-4E42-84B0-00C94D1FD918}" type="slidenum">
              <a:rPr lang="de-DE" sz="751"/>
              <a:pPr/>
              <a:t>‹Nr.›</a:t>
            </a:fld>
            <a:endParaRPr lang="de-DE" sz="751"/>
          </a:p>
        </p:txBody>
      </p:sp>
      <p:sp>
        <p:nvSpPr>
          <p:cNvPr id="7" name="Textfeld 13"/>
          <p:cNvSpPr txBox="1">
            <a:spLocks noChangeArrowheads="1"/>
          </p:cNvSpPr>
          <p:nvPr/>
        </p:nvSpPr>
        <p:spPr bwMode="auto">
          <a:xfrm>
            <a:off x="8582026" y="4987537"/>
            <a:ext cx="117020" cy="115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fld id="{2BBA5771-69DC-4E42-84B0-00C94D1FD918}" type="slidenum">
              <a:rPr lang="de-DE" sz="751"/>
              <a:pPr/>
              <a:t>‹Nr.›</a:t>
            </a:fld>
            <a:endParaRPr lang="de-DE" sz="751"/>
          </a:p>
        </p:txBody>
      </p:sp>
    </p:spTree>
    <p:extLst>
      <p:ext uri="{BB962C8B-B14F-4D97-AF65-F5344CB8AC3E}">
        <p14:creationId xmlns:p14="http://schemas.microsoft.com/office/powerpoint/2010/main" val="9917061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971550" y="1491856"/>
            <a:ext cx="5761038" cy="1620440"/>
          </a:xfrm>
          <a:prstGeom prst="rect">
            <a:avLst/>
          </a:prstGeom>
        </p:spPr>
        <p:txBody>
          <a:bodyPr wrap="none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PRÄSENTATIONSTHEMA</a:t>
            </a:r>
          </a:p>
          <a:p>
            <a:pPr lvl="0"/>
            <a:r>
              <a:rPr lang="de-DE" err="1"/>
              <a:t>Subtitel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08345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8150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Title + Subtitle">
  <p:cSld name="SECTION_HEADER_2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"/>
          <p:cNvSpPr/>
          <p:nvPr/>
        </p:nvSpPr>
        <p:spPr>
          <a:xfrm>
            <a:off x="8546975" y="187925"/>
            <a:ext cx="473400" cy="40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6"/>
          <p:cNvSpPr/>
          <p:nvPr/>
        </p:nvSpPr>
        <p:spPr>
          <a:xfrm>
            <a:off x="270000" y="256700"/>
            <a:ext cx="8612100" cy="4616100"/>
          </a:xfrm>
          <a:prstGeom prst="roundRect">
            <a:avLst>
              <a:gd name="adj" fmla="val 936"/>
            </a:avLst>
          </a:prstGeom>
          <a:gradFill>
            <a:gsLst>
              <a:gs pos="0">
                <a:srgbClr val="E94734"/>
              </a:gs>
              <a:gs pos="100000">
                <a:srgbClr val="F7A4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8" name="Google Shape;58;p6"/>
          <p:cNvPicPr preferRelativeResize="0"/>
          <p:nvPr/>
        </p:nvPicPr>
        <p:blipFill rotWithShape="1">
          <a:blip r:embed="rId2">
            <a:alphaModFix/>
          </a:blip>
          <a:srcRect t="16922" r="19884"/>
          <a:stretch/>
        </p:blipFill>
        <p:spPr>
          <a:xfrm>
            <a:off x="5403500" y="256700"/>
            <a:ext cx="3478500" cy="3938100"/>
          </a:xfrm>
          <a:prstGeom prst="roundRect">
            <a:avLst>
              <a:gd name="adj" fmla="val 1027"/>
            </a:avLst>
          </a:prstGeom>
          <a:noFill/>
          <a:ln>
            <a:noFill/>
          </a:ln>
        </p:spPr>
      </p:pic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990000" y="1424200"/>
            <a:ext cx="7168500" cy="1122000"/>
          </a:xfrm>
          <a:prstGeom prst="rect">
            <a:avLst/>
          </a:prstGeom>
          <a:noFill/>
        </p:spPr>
        <p:txBody>
          <a:bodyPr spcFirstLastPara="1" wrap="square" lIns="36000" tIns="0" rIns="36000" bIns="0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Light"/>
              <a:buNone/>
              <a:defRPr sz="2800" b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Light"/>
              <a:buNone/>
              <a:defRPr sz="2800" b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Light"/>
              <a:buNone/>
              <a:defRPr sz="2800" b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Light"/>
              <a:buNone/>
              <a:defRPr sz="2800" b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Light"/>
              <a:buNone/>
              <a:defRPr sz="2800" b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Light"/>
              <a:buNone/>
              <a:defRPr sz="2800" b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Light"/>
              <a:buNone/>
              <a:defRPr sz="2800" b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Light"/>
              <a:buNone/>
              <a:defRPr sz="2800" b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sldNum" idx="12"/>
          </p:nvPr>
        </p:nvSpPr>
        <p:spPr>
          <a:xfrm>
            <a:off x="270000" y="4955350"/>
            <a:ext cx="353700" cy="2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b" anchorCtr="0">
            <a:noAutofit/>
          </a:bodyPr>
          <a:lstStyle>
            <a:lvl1pPr lvl="0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ubTitle" idx="1"/>
          </p:nvPr>
        </p:nvSpPr>
        <p:spPr>
          <a:xfrm>
            <a:off x="990000" y="2597325"/>
            <a:ext cx="7168500" cy="776400"/>
          </a:xfrm>
          <a:prstGeom prst="rect">
            <a:avLst/>
          </a:prstGeom>
          <a:noFill/>
        </p:spPr>
        <p:txBody>
          <a:bodyPr spcFirstLastPara="1" wrap="square" lIns="90000" tIns="90000" rIns="90000" bIns="90000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Title + Subtitle Blue">
  <p:cSld name="SECTION_HEADER_2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"/>
          <p:cNvSpPr/>
          <p:nvPr/>
        </p:nvSpPr>
        <p:spPr>
          <a:xfrm>
            <a:off x="8546975" y="187925"/>
            <a:ext cx="473400" cy="40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"/>
          <p:cNvSpPr/>
          <p:nvPr/>
        </p:nvSpPr>
        <p:spPr>
          <a:xfrm>
            <a:off x="270000" y="256700"/>
            <a:ext cx="8612100" cy="4616100"/>
          </a:xfrm>
          <a:prstGeom prst="roundRect">
            <a:avLst>
              <a:gd name="adj" fmla="val 936"/>
            </a:avLst>
          </a:pr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title"/>
          </p:nvPr>
        </p:nvSpPr>
        <p:spPr>
          <a:xfrm>
            <a:off x="990000" y="1424200"/>
            <a:ext cx="7168500" cy="1122000"/>
          </a:xfrm>
          <a:prstGeom prst="rect">
            <a:avLst/>
          </a:prstGeom>
          <a:noFill/>
        </p:spPr>
        <p:txBody>
          <a:bodyPr spcFirstLastPara="1" wrap="square" lIns="36000" tIns="0" rIns="36000" bIns="0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Light"/>
              <a:buNone/>
              <a:defRPr sz="2800" b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Light"/>
              <a:buNone/>
              <a:defRPr sz="2800" b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Light"/>
              <a:buNone/>
              <a:defRPr sz="2800" b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Light"/>
              <a:buNone/>
              <a:defRPr sz="2800" b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Light"/>
              <a:buNone/>
              <a:defRPr sz="2800" b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Light"/>
              <a:buNone/>
              <a:defRPr sz="2800" b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Light"/>
              <a:buNone/>
              <a:defRPr sz="2800" b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Light"/>
              <a:buNone/>
              <a:defRPr sz="2800" b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sldNum" idx="12"/>
          </p:nvPr>
        </p:nvSpPr>
        <p:spPr>
          <a:xfrm>
            <a:off x="270000" y="4955350"/>
            <a:ext cx="353700" cy="2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b" anchorCtr="0">
            <a:noAutofit/>
          </a:bodyPr>
          <a:lstStyle>
            <a:lvl1pPr lvl="0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subTitle" idx="1"/>
          </p:nvPr>
        </p:nvSpPr>
        <p:spPr>
          <a:xfrm>
            <a:off x="990000" y="2597325"/>
            <a:ext cx="7168500" cy="776400"/>
          </a:xfrm>
          <a:prstGeom prst="rect">
            <a:avLst/>
          </a:prstGeom>
          <a:noFill/>
        </p:spPr>
        <p:txBody>
          <a:bodyPr spcFirstLastPara="1" wrap="square" lIns="90000" tIns="90000" rIns="90000" bIns="90000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ody" type="tx">
  <p:cSld name="TITLE_AND_BOD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 txBox="1">
            <a:spLocks noGrp="1"/>
          </p:cNvSpPr>
          <p:nvPr>
            <p:ph type="sldNum" idx="12"/>
          </p:nvPr>
        </p:nvSpPr>
        <p:spPr>
          <a:xfrm>
            <a:off x="270000" y="4955350"/>
            <a:ext cx="353700" cy="2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b" anchorCtr="0">
            <a:noAutofit/>
          </a:bodyPr>
          <a:lstStyle>
            <a:lvl1pPr lvl="0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body" idx="1"/>
          </p:nvPr>
        </p:nvSpPr>
        <p:spPr>
          <a:xfrm>
            <a:off x="270300" y="1047600"/>
            <a:ext cx="8612400" cy="3825300"/>
          </a:xfrm>
          <a:prstGeom prst="rect">
            <a:avLst/>
          </a:prstGeom>
        </p:spPr>
        <p:txBody>
          <a:bodyPr spcFirstLastPara="1" wrap="square" lIns="90000" tIns="90000" rIns="90000" bIns="90000" anchor="ctr" anchorCtr="0">
            <a:normAutofit/>
          </a:bodyPr>
          <a:lstStyle>
            <a:lvl1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title"/>
          </p:nvPr>
        </p:nvSpPr>
        <p:spPr>
          <a:xfrm>
            <a:off x="270200" y="270575"/>
            <a:ext cx="7164900" cy="721500"/>
          </a:xfrm>
          <a:prstGeom prst="rect">
            <a:avLst/>
          </a:prstGeom>
        </p:spPr>
        <p:txBody>
          <a:bodyPr spcFirstLastPara="1" wrap="square" lIns="36000" tIns="0" rIns="3600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F4ED8552-6A49-5C8E-C9C9-B025BB2571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253" y="128369"/>
            <a:ext cx="1000847" cy="8637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2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 txBox="1">
            <a:spLocks noGrp="1"/>
          </p:cNvSpPr>
          <p:nvPr>
            <p:ph type="body" idx="1"/>
          </p:nvPr>
        </p:nvSpPr>
        <p:spPr>
          <a:xfrm>
            <a:off x="270300" y="1424200"/>
            <a:ext cx="2830800" cy="34488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rmAutofit/>
          </a:bodyPr>
          <a:lstStyle>
            <a:lvl1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body" idx="2"/>
          </p:nvPr>
        </p:nvSpPr>
        <p:spPr>
          <a:xfrm>
            <a:off x="6053150" y="1424200"/>
            <a:ext cx="2820600" cy="34488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rmAutofit/>
          </a:bodyPr>
          <a:lstStyle>
            <a:lvl1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270000" y="4955350"/>
            <a:ext cx="353700" cy="2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b" anchorCtr="0">
            <a:noAutofit/>
          </a:bodyPr>
          <a:lstStyle>
            <a:lvl1pPr lvl="0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body" idx="3"/>
          </p:nvPr>
        </p:nvSpPr>
        <p:spPr>
          <a:xfrm>
            <a:off x="3166825" y="1424200"/>
            <a:ext cx="2820600" cy="34488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rmAutofit/>
          </a:bodyPr>
          <a:lstStyle>
            <a:lvl1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title"/>
          </p:nvPr>
        </p:nvSpPr>
        <p:spPr>
          <a:xfrm>
            <a:off x="270200" y="270575"/>
            <a:ext cx="7164900" cy="721500"/>
          </a:xfrm>
          <a:prstGeom prst="rect">
            <a:avLst/>
          </a:prstGeom>
        </p:spPr>
        <p:txBody>
          <a:bodyPr spcFirstLastPara="1" wrap="square" lIns="36000" tIns="0" rIns="3600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BFD4B579-253C-47FB-E130-E4690E59E7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253" y="128369"/>
            <a:ext cx="1000847" cy="8637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4 Columns">
  <p:cSld name="TITLE_AND_TWO_COLUMNS_1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 txBox="1">
            <a:spLocks noGrp="1"/>
          </p:cNvSpPr>
          <p:nvPr>
            <p:ph type="sldNum" idx="12"/>
          </p:nvPr>
        </p:nvSpPr>
        <p:spPr>
          <a:xfrm>
            <a:off x="270000" y="4955350"/>
            <a:ext cx="353700" cy="2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b" anchorCtr="0">
            <a:noAutofit/>
          </a:bodyPr>
          <a:lstStyle>
            <a:lvl1pPr lvl="0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body" idx="1"/>
          </p:nvPr>
        </p:nvSpPr>
        <p:spPr>
          <a:xfrm>
            <a:off x="270300" y="1424200"/>
            <a:ext cx="2114400" cy="34488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rmAutofit/>
          </a:bodyPr>
          <a:lstStyle>
            <a:lvl1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body" idx="2"/>
          </p:nvPr>
        </p:nvSpPr>
        <p:spPr>
          <a:xfrm>
            <a:off x="2436825" y="1424200"/>
            <a:ext cx="2114400" cy="34488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rmAutofit/>
          </a:bodyPr>
          <a:lstStyle>
            <a:lvl1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body" idx="3"/>
          </p:nvPr>
        </p:nvSpPr>
        <p:spPr>
          <a:xfrm>
            <a:off x="4603350" y="1424200"/>
            <a:ext cx="2114400" cy="34488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rmAutofit/>
          </a:bodyPr>
          <a:lstStyle>
            <a:lvl1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body" idx="4"/>
          </p:nvPr>
        </p:nvSpPr>
        <p:spPr>
          <a:xfrm>
            <a:off x="6769875" y="1424200"/>
            <a:ext cx="2114400" cy="34488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rmAutofit/>
          </a:bodyPr>
          <a:lstStyle>
            <a:lvl1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title"/>
          </p:nvPr>
        </p:nvSpPr>
        <p:spPr>
          <a:xfrm>
            <a:off x="270200" y="270575"/>
            <a:ext cx="7164900" cy="721500"/>
          </a:xfrm>
          <a:prstGeom prst="rect">
            <a:avLst/>
          </a:prstGeom>
        </p:spPr>
        <p:txBody>
          <a:bodyPr spcFirstLastPara="1" wrap="square" lIns="36000" tIns="0" rIns="3600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BAA5EAF5-0D32-39DA-19DD-935EA35975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253" y="128369"/>
            <a:ext cx="1000847" cy="8637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s + Image">
  <p:cSld name="ONE_COLUMN_TEXT_1_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>
            <a:spLocks noGrp="1"/>
          </p:cNvSpPr>
          <p:nvPr>
            <p:ph type="pic" idx="2"/>
          </p:nvPr>
        </p:nvSpPr>
        <p:spPr>
          <a:xfrm>
            <a:off x="270125" y="1047500"/>
            <a:ext cx="8612400" cy="22713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16"/>
          <p:cNvSpPr txBox="1">
            <a:spLocks noGrp="1"/>
          </p:cNvSpPr>
          <p:nvPr>
            <p:ph type="title"/>
          </p:nvPr>
        </p:nvSpPr>
        <p:spPr>
          <a:xfrm>
            <a:off x="270200" y="270575"/>
            <a:ext cx="7164900" cy="721500"/>
          </a:xfrm>
          <a:prstGeom prst="rect">
            <a:avLst/>
          </a:prstGeom>
        </p:spPr>
        <p:txBody>
          <a:bodyPr spcFirstLastPara="1" wrap="square" lIns="36000" tIns="0" rIns="3600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sldNum" idx="12"/>
          </p:nvPr>
        </p:nvSpPr>
        <p:spPr>
          <a:xfrm>
            <a:off x="270000" y="4955350"/>
            <a:ext cx="353700" cy="2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b" anchorCtr="0">
            <a:noAutofit/>
          </a:bodyPr>
          <a:lstStyle>
            <a:lvl1pPr lvl="0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buNone/>
              <a:defRPr sz="600" b="1">
                <a:solidFill>
                  <a:srgbClr val="8C8C8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1"/>
          </p:nvPr>
        </p:nvSpPr>
        <p:spPr>
          <a:xfrm>
            <a:off x="270000" y="3373850"/>
            <a:ext cx="4273500" cy="14991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body" idx="3"/>
          </p:nvPr>
        </p:nvSpPr>
        <p:spPr>
          <a:xfrm>
            <a:off x="4633150" y="3374425"/>
            <a:ext cx="4249200" cy="1499100"/>
          </a:xfrm>
          <a:prstGeom prst="rect">
            <a:avLst/>
          </a:prstGeom>
        </p:spPr>
        <p:txBody>
          <a:bodyPr spcFirstLastPara="1" wrap="square" lIns="90000" tIns="90000" rIns="90000" bIns="90000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5429B404-16DE-9C51-5253-26E785B067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253" y="128369"/>
            <a:ext cx="1000847" cy="86370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hyperlink" Target="https://newtonroom.com/newton-international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/>
        </p:nvSpPr>
        <p:spPr>
          <a:xfrm>
            <a:off x="1683175" y="4955475"/>
            <a:ext cx="7294200" cy="2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rgbClr val="999999"/>
                </a:solidFill>
                <a:latin typeface="Roboto Light"/>
                <a:ea typeface="Roboto Light"/>
                <a:cs typeface="Roboto Light"/>
                <a:sym typeface="Roboto Light"/>
              </a:rPr>
              <a:t>engineered by</a:t>
            </a:r>
            <a:r>
              <a:rPr lang="en-GB" sz="600" b="1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 FIRST</a:t>
            </a:r>
            <a:r>
              <a:rPr lang="en-GB" sz="600" b="1" baseline="300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®</a:t>
            </a:r>
            <a:r>
              <a:rPr lang="en-GB" sz="600" b="1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 SCANDINAVIA </a:t>
            </a:r>
            <a:r>
              <a:rPr lang="en-GB" sz="600">
                <a:solidFill>
                  <a:srgbClr val="999999"/>
                </a:solidFill>
                <a:latin typeface="Roboto Light"/>
                <a:ea typeface="Roboto Light"/>
                <a:cs typeface="Roboto Light"/>
                <a:sym typeface="Roboto Light"/>
              </a:rPr>
              <a:t>• </a:t>
            </a:r>
            <a:r>
              <a:rPr lang="en-GB" sz="600" b="1" u="sng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newtonroom.com</a:t>
            </a:r>
            <a:endParaRPr sz="600" b="1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270000" y="4936025"/>
            <a:ext cx="8612400" cy="19500"/>
          </a:xfrm>
          <a:prstGeom prst="rect">
            <a:avLst/>
          </a:prstGeom>
          <a:gradFill>
            <a:gsLst>
              <a:gs pos="0">
                <a:srgbClr val="E94734"/>
              </a:gs>
              <a:gs pos="100000">
                <a:srgbClr val="F7A4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270200" y="270575"/>
            <a:ext cx="7164900" cy="7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270300" y="1047600"/>
            <a:ext cx="8612400" cy="38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ctr" anchorCtr="0">
            <a:normAutofit/>
          </a:bodyPr>
          <a:lstStyle>
            <a:lvl1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pic>
        <p:nvPicPr>
          <p:cNvPr id="10" name="Google Shape;10;p1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7484175" y="256701"/>
            <a:ext cx="1459751" cy="29637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7" r:id="rId7"/>
    <p:sldLayoutId id="2147483658" r:id="rId8"/>
    <p:sldLayoutId id="2147483662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1" r:id="rId16"/>
    <p:sldLayoutId id="2147483672" r:id="rId17"/>
    <p:sldLayoutId id="2147483673" r:id="rId18"/>
    <p:sldLayoutId id="2147483674" r:id="rId19"/>
    <p:sldLayoutId id="2147483675" r:id="rId20"/>
    <p:sldLayoutId id="2147483676" r:id="rId21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">
          <p15:clr>
            <a:srgbClr val="9E9E9E"/>
          </p15:clr>
        </p15:guide>
        <p15:guide id="2" orient="horz" pos="3070">
          <p15:clr>
            <a:srgbClr val="9E9E9E"/>
          </p15:clr>
        </p15:guide>
        <p15:guide id="3" pos="5595">
          <p15:clr>
            <a:srgbClr val="9E9E9E"/>
          </p15:clr>
        </p15:guide>
        <p15:guide id="4" orient="horz" pos="2627">
          <p15:clr>
            <a:srgbClr val="9E9E9E"/>
          </p15:clr>
        </p15:guide>
        <p15:guide id="5" orient="horz" pos="2835">
          <p15:clr>
            <a:srgbClr val="9E9E9E"/>
          </p15:clr>
        </p15:guide>
        <p15:guide id="6" orient="horz" pos="3240">
          <p15:clr>
            <a:srgbClr val="9E9E9E"/>
          </p15:clr>
        </p15:guide>
        <p15:guide id="7" orient="horz">
          <p15:clr>
            <a:srgbClr val="9E9E9E"/>
          </p15:clr>
        </p15:guide>
        <p15:guide id="8">
          <p15:clr>
            <a:srgbClr val="9E9E9E"/>
          </p15:clr>
        </p15:guide>
        <p15:guide id="9" pos="5760">
          <p15:clr>
            <a:srgbClr val="9E9E9E"/>
          </p15:clr>
        </p15:guide>
        <p15:guide id="10" pos="2405">
          <p15:clr>
            <a:srgbClr val="9E9E9E"/>
          </p15:clr>
        </p15:guide>
        <p15:guide id="11" pos="4265">
          <p15:clr>
            <a:srgbClr val="9E9E9E"/>
          </p15:clr>
        </p15:guide>
        <p15:guide id="12" pos="1502">
          <p15:clr>
            <a:srgbClr val="9E9E9E"/>
          </p15:clr>
        </p15:guide>
        <p15:guide id="13" orient="horz" pos="2867">
          <p15:clr>
            <a:srgbClr val="9E9E9E"/>
          </p15:clr>
        </p15:guide>
        <p15:guide id="14" pos="170">
          <p15:clr>
            <a:srgbClr val="9E9E9E"/>
          </p15:clr>
        </p15:guide>
        <p15:guide id="15" pos="590">
          <p15:clr>
            <a:srgbClr val="9E9E9E"/>
          </p15:clr>
        </p15:guide>
        <p15:guide id="16" pos="624">
          <p15:clr>
            <a:srgbClr val="9E9E9E"/>
          </p15:clr>
        </p15:guide>
        <p15:guide id="17" pos="1046">
          <p15:clr>
            <a:srgbClr val="9E9E9E"/>
          </p15:clr>
        </p15:guide>
        <p15:guide id="18" pos="1077">
          <p15:clr>
            <a:srgbClr val="9E9E9E"/>
          </p15:clr>
        </p15:guide>
        <p15:guide id="19" pos="1535">
          <p15:clr>
            <a:srgbClr val="9E9E9E"/>
          </p15:clr>
        </p15:guide>
        <p15:guide id="20" pos="1954">
          <p15:clr>
            <a:srgbClr val="9E9E9E"/>
          </p15:clr>
        </p15:guide>
        <p15:guide id="21" pos="1993">
          <p15:clr>
            <a:srgbClr val="9E9E9E"/>
          </p15:clr>
        </p15:guide>
        <p15:guide id="22" pos="2441">
          <p15:clr>
            <a:srgbClr val="9E9E9E"/>
          </p15:clr>
        </p15:guide>
        <p15:guide id="23" pos="2862">
          <p15:clr>
            <a:srgbClr val="9E9E9E"/>
          </p15:clr>
        </p15:guide>
        <p15:guide id="24" pos="2898">
          <p15:clr>
            <a:srgbClr val="9E9E9E"/>
          </p15:clr>
        </p15:guide>
        <p15:guide id="25" pos="3319">
          <p15:clr>
            <a:srgbClr val="9E9E9E"/>
          </p15:clr>
        </p15:guide>
        <p15:guide id="26" pos="3351">
          <p15:clr>
            <a:srgbClr val="9E9E9E"/>
          </p15:clr>
        </p15:guide>
        <p15:guide id="27" pos="3777">
          <p15:clr>
            <a:srgbClr val="9E9E9E"/>
          </p15:clr>
        </p15:guide>
        <p15:guide id="28" pos="3813">
          <p15:clr>
            <a:srgbClr val="9E9E9E"/>
          </p15:clr>
        </p15:guide>
        <p15:guide id="29" pos="4229">
          <p15:clr>
            <a:srgbClr val="9E9E9E"/>
          </p15:clr>
        </p15:guide>
        <p15:guide id="30" pos="4683">
          <p15:clr>
            <a:srgbClr val="9E9E9E"/>
          </p15:clr>
        </p15:guide>
        <p15:guide id="31" pos="4716">
          <p15:clr>
            <a:srgbClr val="9E9E9E"/>
          </p15:clr>
        </p15:guide>
        <p15:guide id="32" pos="5139">
          <p15:clr>
            <a:srgbClr val="9E9E9E"/>
          </p15:clr>
        </p15:guide>
        <p15:guide id="33" pos="5174">
          <p15:clr>
            <a:srgbClr val="9E9E9E"/>
          </p15:clr>
        </p15:guide>
        <p15:guide id="34" orient="horz" pos="373">
          <p15:clr>
            <a:srgbClr val="9E9E9E"/>
          </p15:clr>
        </p15:guide>
        <p15:guide id="35" orient="horz" pos="411">
          <p15:clr>
            <a:srgbClr val="9E9E9E"/>
          </p15:clr>
        </p15:guide>
        <p15:guide id="36" orient="horz" pos="625">
          <p15:clr>
            <a:srgbClr val="9E9E9E"/>
          </p15:clr>
        </p15:guide>
        <p15:guide id="37" orient="horz" pos="660">
          <p15:clr>
            <a:srgbClr val="9E9E9E"/>
          </p15:clr>
        </p15:guide>
        <p15:guide id="38" orient="horz" pos="867">
          <p15:clr>
            <a:srgbClr val="9E9E9E"/>
          </p15:clr>
        </p15:guide>
        <p15:guide id="39" orient="horz" pos="897">
          <p15:clr>
            <a:srgbClr val="9E9E9E"/>
          </p15:clr>
        </p15:guide>
        <p15:guide id="40" orient="horz" pos="1110">
          <p15:clr>
            <a:srgbClr val="9E9E9E"/>
          </p15:clr>
        </p15:guide>
        <p15:guide id="41" orient="horz" pos="1149">
          <p15:clr>
            <a:srgbClr val="9E9E9E"/>
          </p15:clr>
        </p15:guide>
        <p15:guide id="42" orient="horz" pos="1362">
          <p15:clr>
            <a:srgbClr val="9E9E9E"/>
          </p15:clr>
        </p15:guide>
        <p15:guide id="43" orient="horz" pos="1393">
          <p15:clr>
            <a:srgbClr val="9E9E9E"/>
          </p15:clr>
        </p15:guide>
        <p15:guide id="44" orient="horz" pos="1604">
          <p15:clr>
            <a:srgbClr val="9E9E9E"/>
          </p15:clr>
        </p15:guide>
        <p15:guide id="45" orient="horz" pos="1636">
          <p15:clr>
            <a:srgbClr val="9E9E9E"/>
          </p15:clr>
        </p15:guide>
        <p15:guide id="46" orient="horz" pos="1847">
          <p15:clr>
            <a:srgbClr val="9E9E9E"/>
          </p15:clr>
        </p15:guide>
        <p15:guide id="47" orient="horz" pos="1878">
          <p15:clr>
            <a:srgbClr val="9E9E9E"/>
          </p15:clr>
        </p15:guide>
        <p15:guide id="48" orient="horz" pos="2091">
          <p15:clr>
            <a:srgbClr val="9E9E9E"/>
          </p15:clr>
        </p15:guide>
        <p15:guide id="49" orient="horz" pos="2125">
          <p15:clr>
            <a:srgbClr val="9E9E9E"/>
          </p15:clr>
        </p15:guide>
        <p15:guide id="50" orient="horz" pos="2343">
          <p15:clr>
            <a:srgbClr val="9E9E9E"/>
          </p15:clr>
        </p15:guide>
        <p15:guide id="51" orient="horz" pos="2373">
          <p15:clr>
            <a:srgbClr val="9E9E9E"/>
          </p15:clr>
        </p15:guide>
        <p15:guide id="52" orient="horz" pos="2580">
          <p15:clr>
            <a:srgbClr val="9E9E9E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74649" y="275026"/>
            <a:ext cx="8249296" cy="788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74649" y="1167595"/>
            <a:ext cx="8249296" cy="3465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28385" y="4767264"/>
            <a:ext cx="595561" cy="273844"/>
          </a:xfrm>
          <a:prstGeom prst="rect">
            <a:avLst/>
          </a:prstGeom>
        </p:spPr>
        <p:txBody>
          <a:bodyPr/>
          <a:lstStyle>
            <a:lvl1pPr algn="r">
              <a:defRPr lang="en-US" sz="75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BFD6809-A7A0-42F2-B0ED-3C7B1AC166E1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CBD7258D-8898-E9DA-826E-CC02773FEBC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961" y="224416"/>
            <a:ext cx="1000847" cy="86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210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hf hdr="0" dt="0"/>
  <p:txStyles>
    <p:titleStyle>
      <a:lvl1pPr algn="l" defTabSz="685783" rtl="0" eaLnBrk="1" latinLnBrk="0" hangingPunct="1">
        <a:lnSpc>
          <a:spcPct val="100000"/>
        </a:lnSpc>
        <a:spcBef>
          <a:spcPct val="0"/>
        </a:spcBef>
        <a:buNone/>
        <a:defRPr lang="en-US" sz="1200" b="1" kern="1200" cap="all" baseline="0" smtClean="0">
          <a:solidFill>
            <a:srgbClr val="009BD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</p:titleStyle>
    <p:bodyStyle>
      <a:lvl1pPr marL="0" indent="0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lang="de-DE" sz="975" b="1" kern="1200" dirty="0" smtClean="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685783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lang="de-DE" sz="975" kern="1200" dirty="0" smtClean="0">
          <a:solidFill>
            <a:schemeClr val="tx2"/>
          </a:solidFill>
          <a:latin typeface="+mn-lt"/>
          <a:ea typeface="+mn-ea"/>
          <a:cs typeface="+mn-cs"/>
        </a:defRPr>
      </a:lvl2pPr>
      <a:lvl3pPr marL="213295" indent="-213295" algn="l" defTabSz="685783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975" kern="1200">
          <a:solidFill>
            <a:schemeClr val="tx2"/>
          </a:solidFill>
          <a:latin typeface="+mn-lt"/>
          <a:ea typeface="+mn-ea"/>
          <a:cs typeface="+mn-cs"/>
        </a:defRPr>
      </a:lvl3pPr>
      <a:lvl4pPr marL="426590" indent="-213295" algn="l" defTabSz="685783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975" kern="1200">
          <a:solidFill>
            <a:schemeClr val="tx2"/>
          </a:solidFill>
          <a:latin typeface="+mn-lt"/>
          <a:ea typeface="+mn-ea"/>
          <a:cs typeface="+mn-cs"/>
        </a:defRPr>
      </a:lvl4pPr>
      <a:lvl5pPr marL="639884" indent="-213295" algn="l" defTabSz="685783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975" kern="1200">
          <a:solidFill>
            <a:schemeClr val="tx2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164AD62E-D845-8D0D-568D-9866C19A709A}"/>
              </a:ext>
            </a:extLst>
          </p:cNvPr>
          <p:cNvSpPr/>
          <p:nvPr/>
        </p:nvSpPr>
        <p:spPr>
          <a:xfrm>
            <a:off x="143540" y="754816"/>
            <a:ext cx="8856920" cy="4258435"/>
          </a:xfrm>
          <a:prstGeom prst="rect">
            <a:avLst/>
          </a:prstGeom>
          <a:solidFill>
            <a:srgbClr val="FFFFFF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E3D3387-6A98-AD26-1197-F0492A6F88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800" y="797344"/>
            <a:ext cx="8612400" cy="436439"/>
          </a:xfrm>
        </p:spPr>
        <p:txBody>
          <a:bodyPr>
            <a:normAutofit fontScale="90000"/>
          </a:bodyPr>
          <a:lstStyle/>
          <a:p>
            <a:r>
              <a:rPr lang="de-DE" sz="2400" b="1" dirty="0">
                <a:solidFill>
                  <a:schemeClr val="bg2"/>
                </a:solidFill>
              </a:rPr>
              <a:t>Entdecke deine Leidenschaft! Werde Teil unseres Teams!</a:t>
            </a: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DF1107AC-4D02-7051-4963-4DF91C2B25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0000" y="1321340"/>
            <a:ext cx="6518888" cy="3384134"/>
          </a:xfrm>
        </p:spPr>
        <p:txBody>
          <a:bodyPr>
            <a:noAutofit/>
          </a:bodyPr>
          <a:lstStyle/>
          <a:p>
            <a:pPr algn="just"/>
            <a:r>
              <a:rPr lang="de-DE" sz="1250" dirty="0">
                <a:solidFill>
                  <a:schemeClr val="bg2"/>
                </a:solidFill>
              </a:rPr>
              <a:t>Bist du bereit, deine Begeisterung für Innovation und Bildung zu entfesseln? Dann bist du</a:t>
            </a:r>
          </a:p>
          <a:p>
            <a:pPr algn="just"/>
            <a:r>
              <a:rPr lang="de-DE" sz="1250" dirty="0">
                <a:solidFill>
                  <a:schemeClr val="bg2"/>
                </a:solidFill>
              </a:rPr>
              <a:t>bei uns genau richtig! Wir suchen kreative Köpfe, die Lust haben, gemeinsam Großartiges</a:t>
            </a:r>
          </a:p>
          <a:p>
            <a:pPr algn="just"/>
            <a:r>
              <a:rPr lang="de-DE" sz="1250" dirty="0">
                <a:solidFill>
                  <a:schemeClr val="bg2"/>
                </a:solidFill>
              </a:rPr>
              <a:t>zu schaffen. Egal, ob du ein Naturtalent im Unterrichten bist oder deine Leidenschaft für</a:t>
            </a:r>
          </a:p>
          <a:p>
            <a:pPr algn="just"/>
            <a:r>
              <a:rPr lang="de-DE" sz="1250" dirty="0">
                <a:solidFill>
                  <a:schemeClr val="bg2"/>
                </a:solidFill>
              </a:rPr>
              <a:t>Technik und Luftfahrt mit anderen teilen möchtest - wir haben die perfekte Stelle für dich.</a:t>
            </a:r>
          </a:p>
          <a:p>
            <a:endParaRPr lang="de-DE" sz="1250" dirty="0">
              <a:solidFill>
                <a:schemeClr val="bg2"/>
              </a:solidFill>
            </a:endParaRPr>
          </a:p>
          <a:p>
            <a:r>
              <a:rPr lang="de-DE" sz="1250" b="1" dirty="0">
                <a:solidFill>
                  <a:schemeClr val="bg2"/>
                </a:solidFill>
              </a:rPr>
              <a:t>Deine Aufgaben könnten sein:</a:t>
            </a:r>
            <a:endParaRPr lang="de-DE" sz="1250" dirty="0">
              <a:solidFill>
                <a:schemeClr val="bg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1250" dirty="0">
                <a:solidFill>
                  <a:schemeClr val="bg2"/>
                </a:solidFill>
              </a:rPr>
              <a:t>Newton Teacher: Unterricht für Schülerinnen, Schüler und Kindergartenkinder.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250" dirty="0">
                <a:solidFill>
                  <a:schemeClr val="bg2"/>
                </a:solidFill>
              </a:rPr>
              <a:t>Newton Flight Simulator </a:t>
            </a:r>
            <a:r>
              <a:rPr lang="de-DE" sz="1250" dirty="0" err="1">
                <a:solidFill>
                  <a:schemeClr val="bg2"/>
                </a:solidFill>
              </a:rPr>
              <a:t>Instructor</a:t>
            </a:r>
            <a:r>
              <a:rPr lang="de-DE" sz="1250" dirty="0">
                <a:solidFill>
                  <a:schemeClr val="bg2"/>
                </a:solidFill>
              </a:rPr>
              <a:t>: Einführung von Besucherinnen und Besuchern in die faszinierende Welt der Flugsimulation.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1250" dirty="0">
              <a:solidFill>
                <a:schemeClr val="bg2"/>
              </a:solidFill>
            </a:endParaRPr>
          </a:p>
          <a:p>
            <a:r>
              <a:rPr lang="de-DE" sz="1250" b="1" dirty="0">
                <a:solidFill>
                  <a:schemeClr val="bg2"/>
                </a:solidFill>
              </a:rPr>
              <a:t>Was wir bieten:</a:t>
            </a:r>
            <a:endParaRPr lang="de-DE" sz="1250" dirty="0">
              <a:solidFill>
                <a:schemeClr val="bg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1250" dirty="0">
                <a:solidFill>
                  <a:schemeClr val="bg2"/>
                </a:solidFill>
              </a:rPr>
              <a:t>Ein aufregendes Arbeitsumfeld, in dem Kreativität gefördert wird.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250" dirty="0">
                <a:solidFill>
                  <a:schemeClr val="bg2"/>
                </a:solidFill>
              </a:rPr>
              <a:t>Die Möglichkeit, einen positiven Einfluss auf Bildung und Technologie zu haben.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250" dirty="0">
                <a:solidFill>
                  <a:schemeClr val="bg2"/>
                </a:solidFill>
              </a:rPr>
              <a:t>Drei </a:t>
            </a:r>
            <a:r>
              <a:rPr lang="de-DE" sz="1250" dirty="0" err="1">
                <a:solidFill>
                  <a:schemeClr val="bg2"/>
                </a:solidFill>
              </a:rPr>
              <a:t>Full</a:t>
            </a:r>
            <a:r>
              <a:rPr lang="de-DE" sz="1250" dirty="0">
                <a:solidFill>
                  <a:schemeClr val="bg2"/>
                </a:solidFill>
              </a:rPr>
              <a:t>-Motion-Flugsimulatoren in einer modernen, innovativen Bildungseinrichtung im Herzen von Cottbus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250" dirty="0">
                <a:solidFill>
                  <a:schemeClr val="bg2"/>
                </a:solidFill>
              </a:rPr>
              <a:t>Ein tolles, dynamisches Team und die Freiheit, mitzugestalten.</a:t>
            </a:r>
          </a:p>
          <a:p>
            <a:pPr marL="139700" indent="0"/>
            <a:endParaRPr lang="de-DE" sz="1250" dirty="0">
              <a:solidFill>
                <a:schemeClr val="bg2"/>
              </a:solidFill>
            </a:endParaRPr>
          </a:p>
          <a:p>
            <a:pPr marL="139700" indent="0"/>
            <a:r>
              <a:rPr lang="de-DE" sz="1250" dirty="0">
                <a:solidFill>
                  <a:schemeClr val="bg2"/>
                </a:solidFill>
              </a:rPr>
              <a:t>Kontakt: CHESCO GmbH, Heiko Witte, bewerbung@chesco.de 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B7611E31-854D-B5B5-72BF-0D84A80DE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935" y="3596791"/>
            <a:ext cx="1851291" cy="1269617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5D7DD679-ACB1-4F39-00BB-66F1DEB2E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935" y="2455218"/>
            <a:ext cx="1844415" cy="1232731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C4385FE1-9548-E712-9682-3D0B87F895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8059" y="1394717"/>
            <a:ext cx="1851291" cy="115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579981"/>
      </p:ext>
    </p:extLst>
  </p:cSld>
  <p:clrMapOvr>
    <a:masterClrMapping/>
  </p:clrMapOvr>
</p:sld>
</file>

<file path=ppt/theme/theme1.xml><?xml version="1.0" encoding="utf-8"?>
<a:theme xmlns:a="http://schemas.openxmlformats.org/drawingml/2006/main" name="Newton">
  <a:themeElements>
    <a:clrScheme name="Streamline">
      <a:dk1>
        <a:srgbClr val="414042"/>
      </a:dk1>
      <a:lt1>
        <a:srgbClr val="FFFFFF"/>
      </a:lt1>
      <a:dk2>
        <a:srgbClr val="002B56"/>
      </a:dk2>
      <a:lt2>
        <a:srgbClr val="E6E7E8"/>
      </a:lt2>
      <a:accent1>
        <a:srgbClr val="4382C3"/>
      </a:accent1>
      <a:accent2>
        <a:srgbClr val="009BD0"/>
      </a:accent2>
      <a:accent3>
        <a:srgbClr val="88A128"/>
      </a:accent3>
      <a:accent4>
        <a:srgbClr val="F7A400"/>
      </a:accent4>
      <a:accent5>
        <a:srgbClr val="EF7918"/>
      </a:accent5>
      <a:accent6>
        <a:srgbClr val="E94734"/>
      </a:accent6>
      <a:hlink>
        <a:srgbClr val="002B56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enutzerdefiniertes Design">
  <a:themeElements>
    <a:clrScheme name="BTU C-D">
      <a:dk1>
        <a:sysClr val="windowText" lastClr="000000"/>
      </a:dk1>
      <a:lt1>
        <a:sysClr val="window" lastClr="FFFFFF"/>
      </a:lt1>
      <a:dk2>
        <a:srgbClr val="323232"/>
      </a:dk2>
      <a:lt2>
        <a:srgbClr val="FFFFFF"/>
      </a:lt2>
      <a:accent1>
        <a:srgbClr val="009BD2"/>
      </a:accent1>
      <a:accent2>
        <a:srgbClr val="A5C300"/>
      </a:accent2>
      <a:accent3>
        <a:srgbClr val="009632"/>
      </a:accent3>
      <a:accent4>
        <a:srgbClr val="642882"/>
      </a:accent4>
      <a:accent5>
        <a:srgbClr val="0050A0"/>
      </a:accent5>
      <a:accent6>
        <a:srgbClr val="D20078"/>
      </a:accent6>
      <a:hlink>
        <a:srgbClr val="0050A0"/>
      </a:hlink>
      <a:folHlink>
        <a:srgbClr val="F06E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tu 16zu9" id="{3B425EA2-2ACD-4C2C-9144-F5D18E0EB88C}" vid="{C20980CC-DC46-42F2-85F7-2F4833315EBF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296023f-9785-4b87-8347-094bf53c172a">
      <Terms xmlns="http://schemas.microsoft.com/office/infopath/2007/PartnerControls"/>
    </lcf76f155ced4ddcb4097134ff3c332f>
    <SharedWithUsers xmlns="59bb7f82-cba8-4b35-a3df-a155ad3c1328">
      <UserInfo>
        <DisplayName>Heiko Witte I CHESCO GmbH</DisplayName>
        <AccountId>8</AccountId>
        <AccountType/>
      </UserInfo>
      <UserInfo>
        <DisplayName>Julia Thom I CHESCO GmbH</DisplayName>
        <AccountId>7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6C44F0C926F8846861BD46AD4286AF8" ma:contentTypeVersion="13" ma:contentTypeDescription="Ein neues Dokument erstellen." ma:contentTypeScope="" ma:versionID="1d8e30965b3f4ed4fdeb6616773b93ee">
  <xsd:schema xmlns:xsd="http://www.w3.org/2001/XMLSchema" xmlns:xs="http://www.w3.org/2001/XMLSchema" xmlns:p="http://schemas.microsoft.com/office/2006/metadata/properties" xmlns:ns2="f296023f-9785-4b87-8347-094bf53c172a" xmlns:ns3="59bb7f82-cba8-4b35-a3df-a155ad3c1328" targetNamespace="http://schemas.microsoft.com/office/2006/metadata/properties" ma:root="true" ma:fieldsID="861cbc508065f32af0a0f5b26621c29e" ns2:_="" ns3:_="">
    <xsd:import namespace="f296023f-9785-4b87-8347-094bf53c172a"/>
    <xsd:import namespace="59bb7f82-cba8-4b35-a3df-a155ad3c13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96023f-9785-4b87-8347-094bf53c17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Bildmarkierungen" ma:readOnly="false" ma:fieldId="{5cf76f15-5ced-4ddc-b409-7134ff3c332f}" ma:taxonomyMulti="true" ma:sspId="bd670446-4f94-47c7-81b8-c0f550ad09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bb7f82-cba8-4b35-a3df-a155ad3c132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547D68-C1F4-4EEE-8F89-A045A2564A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8A892D4-8B8F-47B4-B736-DD7E70FD3704}">
  <ds:schemaRefs>
    <ds:schemaRef ds:uri="59bb7f82-cba8-4b35-a3df-a155ad3c1328"/>
    <ds:schemaRef ds:uri="f296023f-9785-4b87-8347-094bf53c172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35CD1AB-74A5-4C66-905A-6915A0B3F705}">
  <ds:schemaRefs>
    <ds:schemaRef ds:uri="59bb7f82-cba8-4b35-a3df-a155ad3c1328"/>
    <ds:schemaRef ds:uri="f296023f-9785-4b87-8347-094bf53c172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</Words>
  <Application>Microsoft Office PowerPoint</Application>
  <PresentationFormat>Bildschirmpräsentation (16:9)</PresentationFormat>
  <Paragraphs>17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Roboto</vt:lpstr>
      <vt:lpstr>Arial</vt:lpstr>
      <vt:lpstr>Roboto Light</vt:lpstr>
      <vt:lpstr>Calibri</vt:lpstr>
      <vt:lpstr>Newton</vt:lpstr>
      <vt:lpstr>2_Benutzerdefiniertes Design</vt:lpstr>
      <vt:lpstr>Entdecke deine Leidenschaft! Werde Teil unseres Teams!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NFA Brandenburg</dc:title>
  <cp:lastModifiedBy>Julia Thom</cp:lastModifiedBy>
  <cp:revision>1</cp:revision>
  <cp:lastPrinted>2024-03-18T17:23:16Z</cp:lastPrinted>
  <dcterms:modified xsi:type="dcterms:W3CDTF">2024-03-28T10:05:30Z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0x01010046C44F0C926F8846861BD46AD4286AF8</vt:lpwstr>
  </property>
  <property fmtid="{D5CDD505-2E9C-101B-9397-08002B2CF9AE}" pid="3" name="MediaServiceImageTags">
    <vt:lpwstr/>
  </property>
</Properties>
</file>